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70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477" autoAdjust="0"/>
  </p:normalViewPr>
  <p:slideViewPr>
    <p:cSldViewPr>
      <p:cViewPr varScale="1">
        <p:scale>
          <a:sx n="92" d="100"/>
          <a:sy n="92" d="100"/>
        </p:scale>
        <p:origin x="-19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D976E5-98BC-4C8C-B965-8569A3BD5B08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947802-2CB8-497F-812C-C7A70E6E1A2B}" type="slidenum">
              <a:rPr lang="en-NZ" smtClean="0"/>
              <a:t>‹#›</a:t>
            </a:fld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Z7tZL547n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NZ" dirty="0" smtClean="0"/>
              <a:t>Population Pyramids quiz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568952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74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Youthful population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r>
              <a:rPr lang="en-NZ" dirty="0" smtClean="0"/>
              <a:t>Make a creative diagram with the factors with arrows contributing to A India Youthful Population.</a:t>
            </a:r>
          </a:p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r>
              <a:rPr lang="en-NZ" dirty="0" smtClean="0"/>
              <a:t>Coming out from this have arrows coming out of Youthful population that talks about the positive and negative consequences for India.</a:t>
            </a:r>
          </a:p>
          <a:p>
            <a:pPr marL="11430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8447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girl boy imbalance.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According to the clip what contributes to the high abortion rate?</a:t>
            </a:r>
          </a:p>
          <a:p>
            <a:r>
              <a:rPr lang="en-NZ" dirty="0" smtClean="0"/>
              <a:t>What is the government doing to address this problem?</a:t>
            </a:r>
          </a:p>
          <a:p>
            <a:pPr marL="114300" indent="0">
              <a:buNone/>
            </a:pPr>
            <a:endParaRPr lang="en-NZ" dirty="0" smtClean="0"/>
          </a:p>
          <a:p>
            <a:pPr marL="114300" indent="0">
              <a:buNone/>
            </a:pPr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www.youtube.com/watch?v=sZ7tZL547nU</a:t>
            </a:r>
            <a:endParaRPr lang="en-NZ" dirty="0" smtClean="0"/>
          </a:p>
          <a:p>
            <a:pPr marL="114300" indent="0">
              <a:buNone/>
            </a:pPr>
            <a:endParaRPr lang="en-NZ" dirty="0" smtClean="0"/>
          </a:p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365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See the difference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92088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98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Make two </a:t>
            </a:r>
            <a:r>
              <a:rPr lang="en-NZ" dirty="0" err="1" smtClean="0"/>
              <a:t>categorieS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NZ" dirty="0" smtClean="0"/>
              <a:t>Girls: At least 6 bullet points with reasons that contribute to parents not wanting to have girls in the country</a:t>
            </a:r>
          </a:p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r>
              <a:rPr lang="en-NZ" dirty="0" smtClean="0"/>
              <a:t>Boys: At least 6 bullet points why boys are highly favoured by Indian Parents.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93708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Governments response </a:t>
            </a:r>
            <a:r>
              <a:rPr lang="en-NZ" dirty="0" err="1" smtClean="0"/>
              <a:t>vrs</a:t>
            </a:r>
            <a:r>
              <a:rPr lang="en-NZ" dirty="0" smtClean="0"/>
              <a:t> Continuing issues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NZ" dirty="0" smtClean="0"/>
              <a:t>Describe the different responses the Government has carried out to address the girl problem.  Explain why issues still persist.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011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/>
          </a:bodyPr>
          <a:lstStyle/>
          <a:p>
            <a:r>
              <a:rPr lang="en-NZ" sz="2000" dirty="0" smtClean="0"/>
              <a:t>DESCRIBE THE NAME OF THE PROCESS THAT COULD EXPLAIN THIS POPULATION </a:t>
            </a:r>
            <a:r>
              <a:rPr lang="en-NZ" sz="2000" dirty="0" err="1" smtClean="0"/>
              <a:t>pYRAMID</a:t>
            </a:r>
            <a:r>
              <a:rPr lang="en-NZ" sz="2000" dirty="0" smtClean="0"/>
              <a:t>.(HINT REMEMBER THE POPULATION CHANGE EQUATION)</a:t>
            </a:r>
            <a:endParaRPr lang="en-NZ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530330" cy="426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53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This would be called an  ________? Population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7"/>
            <a:ext cx="7848872" cy="418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85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THIS WOULD BE CALLED A              _______  ? </a:t>
            </a:r>
            <a:r>
              <a:rPr lang="en-NZ" dirty="0" err="1" smtClean="0"/>
              <a:t>pOPULATION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64896" cy="433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00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is your understanding of </a:t>
            </a:r>
            <a:r>
              <a:rPr lang="en-NZ" dirty="0" smtClean="0"/>
              <a:t>the burden of dependency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2608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Burden of DEPENDENCY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People who are younger than 15 years or older than 64 years have to be supported by working-age people. This is called the </a:t>
            </a:r>
            <a:r>
              <a:rPr lang="en-NZ" b="1" dirty="0" smtClean="0"/>
              <a:t>burden of dependency.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6802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INDIA POPULATION PYRAMID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16824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89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India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kind of population is it?</a:t>
            </a:r>
          </a:p>
          <a:p>
            <a:r>
              <a:rPr lang="en-NZ" dirty="0" smtClean="0"/>
              <a:t>What burden of dependency of issues may </a:t>
            </a:r>
            <a:r>
              <a:rPr lang="en-NZ" dirty="0" err="1" smtClean="0"/>
              <a:t>india</a:t>
            </a:r>
            <a:r>
              <a:rPr lang="en-NZ" dirty="0" smtClean="0"/>
              <a:t> have?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0200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History lesson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NZ" b="1" dirty="0"/>
              <a:t> </a:t>
            </a:r>
            <a:r>
              <a:rPr lang="en-NZ" b="1" dirty="0" smtClean="0"/>
              <a:t>India 1800s to early 1900s</a:t>
            </a:r>
          </a:p>
          <a:p>
            <a:r>
              <a:rPr lang="en-NZ" dirty="0" smtClean="0"/>
              <a:t>Describe India Population in the 1800s to early 1900s. </a:t>
            </a:r>
          </a:p>
          <a:p>
            <a:r>
              <a:rPr lang="en-NZ" dirty="0" smtClean="0"/>
              <a:t>Where would India have been in the demographic transition model. Give reasons for this?</a:t>
            </a:r>
          </a:p>
          <a:p>
            <a:pPr marL="114300" indent="0">
              <a:buNone/>
            </a:pPr>
            <a:r>
              <a:rPr lang="en-NZ" b="1" dirty="0" smtClean="0"/>
              <a:t>Population Boom</a:t>
            </a:r>
          </a:p>
          <a:p>
            <a:r>
              <a:rPr lang="en-NZ" dirty="0" smtClean="0"/>
              <a:t>When did India population start to accelerate?. What factors led to this population boom?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1681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185</TotalTime>
  <Words>290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Population Pyramids quiz</vt:lpstr>
      <vt:lpstr>DESCRIBE THE NAME OF THE PROCESS THAT COULD EXPLAIN THIS POPULATION pYRAMID.(HINT REMEMBER THE POPULATION CHANGE EQUATION)</vt:lpstr>
      <vt:lpstr>This would be called an  ________? Population</vt:lpstr>
      <vt:lpstr>THIS WOULD BE CALLED A              _______  ? pOPULATION</vt:lpstr>
      <vt:lpstr>What is your understanding of the burden of dependency</vt:lpstr>
      <vt:lpstr>Burden of DEPENDENCY</vt:lpstr>
      <vt:lpstr>INDIA POPULATION PYRAMID</vt:lpstr>
      <vt:lpstr>India</vt:lpstr>
      <vt:lpstr>History lesson</vt:lpstr>
      <vt:lpstr>Youthful population</vt:lpstr>
      <vt:lpstr>The girl boy imbalance.</vt:lpstr>
      <vt:lpstr>See the difference</vt:lpstr>
      <vt:lpstr>Make two categorieS</vt:lpstr>
      <vt:lpstr>Governments response vrs Continuing issues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Pyramids quiz</dc:title>
  <dc:creator>jpf42@uclive.ac.nz</dc:creator>
  <cp:lastModifiedBy>Darron Gedge</cp:lastModifiedBy>
  <cp:revision>18</cp:revision>
  <dcterms:created xsi:type="dcterms:W3CDTF">2013-10-20T05:42:13Z</dcterms:created>
  <dcterms:modified xsi:type="dcterms:W3CDTF">2013-11-05T02:42:42Z</dcterms:modified>
</cp:coreProperties>
</file>