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3" r:id="rId3"/>
    <p:sldId id="267" r:id="rId4"/>
    <p:sldId id="275" r:id="rId5"/>
    <p:sldId id="281" r:id="rId6"/>
    <p:sldId id="279" r:id="rId7"/>
    <p:sldId id="27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2112" y="-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DF699F-EEC1-4095-AAA1-CF3D2CF9FB03}" type="datetimeFigureOut">
              <a:rPr lang="en-NZ" smtClean="0"/>
              <a:t>5/11/2013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9A1F8E5-75B7-4076-BF80-8A54CE4BFA2D}" type="slidenum">
              <a:rPr lang="en-NZ" smtClean="0"/>
              <a:t>‹#›</a:t>
            </a:fld>
            <a:endParaRPr lang="en-N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Z7tZL547n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8640"/>
            <a:ext cx="7772400" cy="1902073"/>
          </a:xfrm>
        </p:spPr>
        <p:txBody>
          <a:bodyPr/>
          <a:lstStyle/>
          <a:p>
            <a:r>
              <a:rPr lang="en-NZ" dirty="0" smtClean="0"/>
              <a:t>INDIAS Youthful POPULATION/ The gender issue</a:t>
            </a:r>
            <a:endParaRPr lang="en-N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8640960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1800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Describe the difference between the genders on this population pyramid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  <a:p>
            <a:endParaRPr lang="en-NZ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16832"/>
            <a:ext cx="7416824" cy="3960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651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The girl boy imbalance.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NZ" dirty="0" smtClean="0"/>
              <a:t>1) According to the clip what contributes to the high abortion rate? </a:t>
            </a:r>
            <a:br>
              <a:rPr lang="en-NZ" dirty="0" smtClean="0"/>
            </a:br>
            <a:endParaRPr lang="en-NZ" dirty="0" smtClean="0"/>
          </a:p>
          <a:p>
            <a:pPr marL="114300" indent="0">
              <a:buNone/>
            </a:pPr>
            <a:r>
              <a:rPr lang="en-NZ" dirty="0" smtClean="0"/>
              <a:t> 2) What is being done to address the problem?</a:t>
            </a:r>
          </a:p>
          <a:p>
            <a:pPr marL="114300" indent="0">
              <a:buNone/>
            </a:pPr>
            <a:endParaRPr lang="en-NZ" dirty="0" smtClean="0"/>
          </a:p>
          <a:p>
            <a:pPr marL="114300" indent="0">
              <a:buNone/>
            </a:pPr>
            <a:r>
              <a:rPr lang="en-NZ" dirty="0" smtClean="0"/>
              <a:t>3) Why do issues persist?</a:t>
            </a:r>
          </a:p>
          <a:p>
            <a:pPr marL="114300" indent="0">
              <a:buNone/>
            </a:pPr>
            <a:endParaRPr lang="en-NZ" dirty="0" smtClean="0"/>
          </a:p>
          <a:p>
            <a:pPr marL="114300" indent="0">
              <a:buNone/>
            </a:pPr>
            <a:r>
              <a:rPr lang="en-NZ" dirty="0">
                <a:hlinkClick r:id="rId2"/>
              </a:rPr>
              <a:t>https://www.youtube.com/watch?v=sZ7tZL547nU</a:t>
            </a:r>
            <a:endParaRPr lang="en-NZ" dirty="0"/>
          </a:p>
          <a:p>
            <a:pPr marL="11430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8436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ANSWERS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en-NZ" b="1" dirty="0" smtClean="0"/>
              <a:t>1)According </a:t>
            </a:r>
            <a:r>
              <a:rPr lang="en-NZ" b="1" dirty="0"/>
              <a:t>to the clip what contributes to the high abortion rate? </a:t>
            </a:r>
            <a:r>
              <a:rPr lang="en-NZ" b="1" dirty="0" smtClean="0"/>
              <a:t>Page 99 Population Concepts </a:t>
            </a:r>
            <a:r>
              <a:rPr lang="en-NZ" b="1" dirty="0" smtClean="0"/>
              <a:t>Values</a:t>
            </a:r>
          </a:p>
          <a:p>
            <a:pPr marL="114300" indent="0">
              <a:buNone/>
            </a:pPr>
            <a:r>
              <a:rPr lang="en-NZ" dirty="0" smtClean="0"/>
              <a:t> </a:t>
            </a:r>
            <a:r>
              <a:rPr lang="en-NZ" dirty="0"/>
              <a:t>Science </a:t>
            </a:r>
            <a:r>
              <a:rPr lang="en-NZ" dirty="0" smtClean="0"/>
              <a:t>Technology with ultra sounds. Dowry system to expensive for poor families</a:t>
            </a:r>
            <a:endParaRPr lang="en-NZ" dirty="0"/>
          </a:p>
          <a:p>
            <a:pPr marL="114300" indent="0">
              <a:buNone/>
            </a:pPr>
            <a:r>
              <a:rPr lang="en-NZ" b="1" dirty="0" smtClean="0"/>
              <a:t>2)What </a:t>
            </a:r>
            <a:r>
              <a:rPr lang="en-NZ" b="1" dirty="0"/>
              <a:t>is </a:t>
            </a:r>
            <a:r>
              <a:rPr lang="en-NZ" b="1" dirty="0" smtClean="0"/>
              <a:t>being done </a:t>
            </a:r>
            <a:r>
              <a:rPr lang="en-NZ" b="1" dirty="0"/>
              <a:t>to address this problem?</a:t>
            </a:r>
          </a:p>
          <a:p>
            <a:pPr marL="114300" indent="0">
              <a:buNone/>
            </a:pPr>
            <a:r>
              <a:rPr lang="en-NZ" dirty="0"/>
              <a:t>Made </a:t>
            </a:r>
            <a:r>
              <a:rPr lang="en-NZ" dirty="0" smtClean="0"/>
              <a:t>dowry </a:t>
            </a:r>
            <a:r>
              <a:rPr lang="en-NZ" dirty="0"/>
              <a:t>system illegal </a:t>
            </a:r>
            <a:r>
              <a:rPr lang="en-NZ" dirty="0" smtClean="0"/>
              <a:t>.Doctors are not allowed to reveal  gender to parents. Education, and awareness</a:t>
            </a:r>
          </a:p>
          <a:p>
            <a:pPr marL="114300" indent="0">
              <a:buNone/>
            </a:pPr>
            <a:r>
              <a:rPr lang="en-NZ" b="1" dirty="0" smtClean="0"/>
              <a:t>3)Why do issues persist?</a:t>
            </a:r>
          </a:p>
          <a:p>
            <a:pPr marL="114300" indent="0">
              <a:buNone/>
            </a:pPr>
            <a:r>
              <a:rPr lang="en-NZ" dirty="0" smtClean="0"/>
              <a:t>Doctors </a:t>
            </a:r>
            <a:r>
              <a:rPr lang="en-NZ" dirty="0"/>
              <a:t>succumb to parents </a:t>
            </a:r>
            <a:r>
              <a:rPr lang="en-NZ" dirty="0" smtClean="0"/>
              <a:t>pressure and reveal gender. People holding onto old values. Dowry system still persists despite being made illegal.</a:t>
            </a: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17085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Make two categories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NZ" dirty="0" smtClean="0"/>
              <a:t>Girls: At least 4 bullet points with reasons that contribute to parents not wanting to have girls in the country</a:t>
            </a:r>
          </a:p>
          <a:p>
            <a:pPr marL="114300" indent="0">
              <a:buNone/>
            </a:pPr>
            <a:endParaRPr lang="en-NZ" dirty="0"/>
          </a:p>
          <a:p>
            <a:pPr marL="114300" indent="0">
              <a:buNone/>
            </a:pPr>
            <a:r>
              <a:rPr lang="en-NZ" dirty="0" smtClean="0"/>
              <a:t>Boys: At least 4 bullet points why boys are highly favoured by Indian Parents.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5060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NZ" dirty="0" smtClean="0"/>
              <a:t> INDIAS youthful population A good or bad SITUATION?</a:t>
            </a:r>
            <a:endParaRPr lang="en-N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310" y="1814741"/>
            <a:ext cx="7413379" cy="42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666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332656"/>
            <a:ext cx="8260672" cy="1656184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Evaluate positive and negatives consequences of Youthful population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r>
              <a:rPr lang="en-NZ" dirty="0"/>
              <a:t>Evaluate the positives and </a:t>
            </a:r>
            <a:r>
              <a:rPr lang="en-NZ" dirty="0" smtClean="0"/>
              <a:t>negative consequences of India's’ </a:t>
            </a:r>
            <a:r>
              <a:rPr lang="en-NZ" dirty="0"/>
              <a:t>youthful </a:t>
            </a:r>
            <a:r>
              <a:rPr lang="en-NZ" dirty="0" smtClean="0"/>
              <a:t>population. </a:t>
            </a:r>
            <a:r>
              <a:rPr lang="en-NZ" dirty="0"/>
              <a:t>Then  justify </a:t>
            </a:r>
            <a:r>
              <a:rPr lang="en-NZ" dirty="0" smtClean="0"/>
              <a:t>your opinion whether you think India's population situation is overall negative or positive. </a:t>
            </a:r>
          </a:p>
          <a:p>
            <a:r>
              <a:rPr lang="en-NZ" dirty="0" smtClean="0"/>
              <a:t>Use </a:t>
            </a:r>
            <a:r>
              <a:rPr lang="en-NZ" smtClean="0"/>
              <a:t>Page </a:t>
            </a:r>
            <a:r>
              <a:rPr lang="en-NZ" smtClean="0"/>
              <a:t>98 </a:t>
            </a:r>
            <a:r>
              <a:rPr lang="en-NZ" b="1"/>
              <a:t>Population </a:t>
            </a:r>
            <a:r>
              <a:rPr lang="en-NZ" b="1" smtClean="0"/>
              <a:t>Concepts</a:t>
            </a:r>
            <a:r>
              <a:rPr lang="en-NZ" smtClean="0"/>
              <a:t>, </a:t>
            </a:r>
            <a:r>
              <a:rPr lang="en-NZ" dirty="0" smtClean="0"/>
              <a:t>and any other relevant details to support your answer.</a:t>
            </a:r>
          </a:p>
        </p:txBody>
      </p:sp>
    </p:spTree>
    <p:extLst>
      <p:ext uri="{BB962C8B-B14F-4D97-AF65-F5344CB8AC3E}">
        <p14:creationId xmlns:p14="http://schemas.microsoft.com/office/powerpoint/2010/main" val="426069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343</TotalTime>
  <Words>227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Apothecary</vt:lpstr>
      <vt:lpstr>INDIAS Youthful POPULATION/ The gender issue</vt:lpstr>
      <vt:lpstr>Describe the difference between the genders on this population pyramid</vt:lpstr>
      <vt:lpstr>The girl boy imbalance.</vt:lpstr>
      <vt:lpstr>ANSWERS</vt:lpstr>
      <vt:lpstr>Make two categories</vt:lpstr>
      <vt:lpstr> INDIAS youthful population A good or bad SITUATION?</vt:lpstr>
      <vt:lpstr>Evaluate positive and negatives consequences of Youthful population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INDIAS Youthful POPULATION/ The gender issue</dc:title>
  <dc:creator>jpf42@uclive.ac.nz</dc:creator>
  <cp:lastModifiedBy>Darron Gedge</cp:lastModifiedBy>
  <cp:revision>22</cp:revision>
  <dcterms:created xsi:type="dcterms:W3CDTF">2013-10-20T23:28:45Z</dcterms:created>
  <dcterms:modified xsi:type="dcterms:W3CDTF">2013-11-05T02:43:31Z</dcterms:modified>
</cp:coreProperties>
</file>