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9A21-9381-4BB4-9D30-352654B1BCFA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8EA-A172-4CAA-B86F-29A9F84143D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9A21-9381-4BB4-9D30-352654B1BCFA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8EA-A172-4CAA-B86F-29A9F84143D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9A21-9381-4BB4-9D30-352654B1BCFA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8EA-A172-4CAA-B86F-29A9F84143D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9A21-9381-4BB4-9D30-352654B1BCFA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8EA-A172-4CAA-B86F-29A9F84143D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9A21-9381-4BB4-9D30-352654B1BCFA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8EA-A172-4CAA-B86F-29A9F84143D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9A21-9381-4BB4-9D30-352654B1BCFA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8EA-A172-4CAA-B86F-29A9F84143D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9A21-9381-4BB4-9D30-352654B1BCFA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8EA-A172-4CAA-B86F-29A9F84143D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9A21-9381-4BB4-9D30-352654B1BCFA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8EA-A172-4CAA-B86F-29A9F84143D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9A21-9381-4BB4-9D30-352654B1BCFA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8EA-A172-4CAA-B86F-29A9F84143D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9A21-9381-4BB4-9D30-352654B1BCFA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8EA-A172-4CAA-B86F-29A9F84143D9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9A21-9381-4BB4-9D30-352654B1BCFA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0548EA-A172-4CAA-B86F-29A9F84143D9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90548EA-A172-4CAA-B86F-29A9F84143D9}" type="slidenum">
              <a:rPr lang="en-NZ" smtClean="0"/>
              <a:t>‹#›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05E9A21-9381-4BB4-9D30-352654B1BCFA}" type="datetimeFigureOut">
              <a:rPr lang="en-NZ" smtClean="0"/>
              <a:t>5/11/2013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WIc64W5wn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9tvl6mJGr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Demographic Transition Model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>
                <a:hlinkClick r:id="rId2"/>
              </a:rPr>
              <a:t>https://www.youtube.com/watch?v=rWIc64W5wnM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911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962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Page </a:t>
            </a:r>
            <a:r>
              <a:rPr lang="en-NZ" dirty="0" smtClean="0"/>
              <a:t>92 Activities </a:t>
            </a:r>
            <a:r>
              <a:rPr lang="en-NZ" dirty="0" smtClean="0"/>
              <a:t>1-4 Population Concepts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762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Monsoon Asian countries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NZ" dirty="0" smtClean="0"/>
          </a:p>
          <a:p>
            <a:r>
              <a:rPr lang="en-NZ" dirty="0" smtClean="0"/>
              <a:t>Most Monsoon Asian countries were stage 1 in the 1950s</a:t>
            </a:r>
          </a:p>
          <a:p>
            <a:r>
              <a:rPr lang="en-NZ" dirty="0" smtClean="0"/>
              <a:t>All have moved along  the development path in varying degrees</a:t>
            </a:r>
          </a:p>
          <a:p>
            <a:endParaRPr lang="en-NZ" dirty="0"/>
          </a:p>
          <a:p>
            <a:pPr marL="114300" indent="0">
              <a:buNone/>
            </a:pPr>
            <a:r>
              <a:rPr lang="en-NZ" dirty="0" smtClean="0"/>
              <a:t>Page </a:t>
            </a:r>
            <a:r>
              <a:rPr lang="en-NZ" dirty="0" smtClean="0"/>
              <a:t>94  Activities </a:t>
            </a:r>
            <a:r>
              <a:rPr lang="en-NZ" dirty="0" smtClean="0"/>
              <a:t>1-4, Population Concepts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3326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Japan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AU" u="sng" dirty="0">
                <a:hlinkClick r:id="rId2"/>
              </a:rPr>
              <a:t>https://www.youtube.com/watch?v=59tvl6mJGrQ</a:t>
            </a:r>
            <a:endParaRPr lang="en-NZ" dirty="0" smtClean="0"/>
          </a:p>
          <a:p>
            <a:pPr marL="114300" indent="0">
              <a:buNone/>
            </a:pPr>
            <a:endParaRPr lang="en-NZ" dirty="0" smtClean="0"/>
          </a:p>
          <a:p>
            <a:pPr marL="571500" indent="-457200">
              <a:buAutoNum type="arabicParenR"/>
            </a:pPr>
            <a:r>
              <a:rPr lang="en-NZ" dirty="0" smtClean="0"/>
              <a:t>Where would have Japan been on the demographic model in 1950. 1973 and 2005</a:t>
            </a:r>
          </a:p>
          <a:p>
            <a:pPr marL="114300" indent="0">
              <a:buNone/>
            </a:pPr>
            <a:endParaRPr lang="en-NZ" dirty="0" smtClean="0"/>
          </a:p>
          <a:p>
            <a:pPr marL="114300" indent="0">
              <a:buNone/>
            </a:pPr>
            <a:r>
              <a:rPr lang="en-NZ" dirty="0" smtClean="0"/>
              <a:t>2 Activities 1a, b on page </a:t>
            </a:r>
            <a:r>
              <a:rPr lang="en-NZ" dirty="0" smtClean="0"/>
              <a:t>95 Population </a:t>
            </a:r>
            <a:r>
              <a:rPr lang="en-NZ" dirty="0"/>
              <a:t>Concepts</a:t>
            </a:r>
          </a:p>
          <a:p>
            <a:pPr marL="114300" indent="0">
              <a:buNone/>
            </a:pPr>
            <a:endParaRPr lang="en-NZ" dirty="0" smtClean="0"/>
          </a:p>
          <a:p>
            <a:pPr marL="114300" indent="0">
              <a:buNone/>
            </a:pPr>
            <a:endParaRPr lang="en-NZ" dirty="0"/>
          </a:p>
          <a:p>
            <a:pPr marL="114300" indent="0">
              <a:buNone/>
            </a:pPr>
            <a:endParaRPr lang="en-NZ" dirty="0" smtClean="0"/>
          </a:p>
          <a:p>
            <a:pPr marL="571500" indent="-457200">
              <a:buAutoNum type="arabicParenR"/>
            </a:pPr>
            <a:endParaRPr lang="en-NZ" dirty="0"/>
          </a:p>
          <a:p>
            <a:pPr marL="11430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89819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/>
            </a:r>
            <a:br>
              <a:rPr lang="en-NZ" smtClean="0"/>
            </a:br>
            <a:r>
              <a:rPr lang="en-NZ" smtClean="0"/>
              <a:t>Page </a:t>
            </a:r>
            <a:r>
              <a:rPr lang="en-NZ" dirty="0" smtClean="0"/>
              <a:t>97 Activities </a:t>
            </a:r>
            <a:r>
              <a:rPr lang="en-NZ" dirty="0"/>
              <a:t>1,2a,b,c, Population Concepts</a:t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74442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</TotalTime>
  <Words>71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Demographic Transition Model</vt:lpstr>
      <vt:lpstr>PowerPoint Presentation</vt:lpstr>
      <vt:lpstr>Page 92 Activities 1-4 Population Concepts</vt:lpstr>
      <vt:lpstr>Monsoon Asian countries</vt:lpstr>
      <vt:lpstr>Japan</vt:lpstr>
      <vt:lpstr> Page 97 Activities 1,2a,b,c, Population Concepts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Transition Model</dc:title>
  <dc:creator>jpf42@uclive.ac.nz</dc:creator>
  <cp:lastModifiedBy>Darron Gedge</cp:lastModifiedBy>
  <cp:revision>5</cp:revision>
  <dcterms:created xsi:type="dcterms:W3CDTF">2013-10-17T19:15:24Z</dcterms:created>
  <dcterms:modified xsi:type="dcterms:W3CDTF">2013-11-05T02:32:19Z</dcterms:modified>
</cp:coreProperties>
</file>