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7" r:id="rId5"/>
    <p:sldId id="261" r:id="rId6"/>
    <p:sldId id="259" r:id="rId7"/>
    <p:sldId id="267" r:id="rId8"/>
    <p:sldId id="262" r:id="rId9"/>
    <p:sldId id="264" r:id="rId10"/>
    <p:sldId id="265" r:id="rId11"/>
    <p:sldId id="266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2F9C-E5FF-4979-B9BB-16ACB8BF3638}" type="datetimeFigureOut">
              <a:rPr lang="en-NZ" smtClean="0"/>
              <a:t>5/08/2015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B6F27-5C1F-4D85-8286-B454E49E6B3F}" type="slidenum">
              <a:rPr lang="en-NZ" smtClean="0"/>
              <a:t>‹#›</a:t>
            </a:fld>
            <a:endParaRPr lang="en-NZ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2F9C-E5FF-4979-B9BB-16ACB8BF3638}" type="datetimeFigureOut">
              <a:rPr lang="en-NZ" smtClean="0"/>
              <a:t>5/08/2015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B6F27-5C1F-4D85-8286-B454E49E6B3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2F9C-E5FF-4979-B9BB-16ACB8BF3638}" type="datetimeFigureOut">
              <a:rPr lang="en-NZ" smtClean="0"/>
              <a:t>5/08/2015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B6F27-5C1F-4D85-8286-B454E49E6B3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2F9C-E5FF-4979-B9BB-16ACB8BF3638}" type="datetimeFigureOut">
              <a:rPr lang="en-NZ" smtClean="0"/>
              <a:t>5/08/2015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B6F27-5C1F-4D85-8286-B454E49E6B3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2F9C-E5FF-4979-B9BB-16ACB8BF3638}" type="datetimeFigureOut">
              <a:rPr lang="en-NZ" smtClean="0"/>
              <a:t>5/08/2015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B6F27-5C1F-4D85-8286-B454E49E6B3F}" type="slidenum">
              <a:rPr lang="en-NZ" smtClean="0"/>
              <a:t>‹#›</a:t>
            </a:fld>
            <a:endParaRPr lang="en-NZ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2F9C-E5FF-4979-B9BB-16ACB8BF3638}" type="datetimeFigureOut">
              <a:rPr lang="en-NZ" smtClean="0"/>
              <a:t>5/08/2015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B6F27-5C1F-4D85-8286-B454E49E6B3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2F9C-E5FF-4979-B9BB-16ACB8BF3638}" type="datetimeFigureOut">
              <a:rPr lang="en-NZ" smtClean="0"/>
              <a:t>5/08/2015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B6F27-5C1F-4D85-8286-B454E49E6B3F}" type="slidenum">
              <a:rPr lang="en-NZ" smtClean="0"/>
              <a:t>‹#›</a:t>
            </a:fld>
            <a:endParaRPr lang="en-NZ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2F9C-E5FF-4979-B9BB-16ACB8BF3638}" type="datetimeFigureOut">
              <a:rPr lang="en-NZ" smtClean="0"/>
              <a:t>5/08/2015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B6F27-5C1F-4D85-8286-B454E49E6B3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2F9C-E5FF-4979-B9BB-16ACB8BF3638}" type="datetimeFigureOut">
              <a:rPr lang="en-NZ" smtClean="0"/>
              <a:t>5/08/2015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B6F27-5C1F-4D85-8286-B454E49E6B3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2F9C-E5FF-4979-B9BB-16ACB8BF3638}" type="datetimeFigureOut">
              <a:rPr lang="en-NZ" smtClean="0"/>
              <a:t>5/08/2015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B6F27-5C1F-4D85-8286-B454E49E6B3F}" type="slidenum">
              <a:rPr lang="en-NZ" smtClean="0"/>
              <a:t>‹#›</a:t>
            </a:fld>
            <a:endParaRPr lang="en-NZ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2F9C-E5FF-4979-B9BB-16ACB8BF3638}" type="datetimeFigureOut">
              <a:rPr lang="en-NZ" smtClean="0"/>
              <a:t>5/08/2015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B6F27-5C1F-4D85-8286-B454E49E6B3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4872F9C-E5FF-4979-B9BB-16ACB8BF3638}" type="datetimeFigureOut">
              <a:rPr lang="en-NZ" smtClean="0"/>
              <a:t>5/08/2015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BCB6F27-5C1F-4D85-8286-B454E49E6B3F}" type="slidenum">
              <a:rPr lang="en-NZ" smtClean="0"/>
              <a:t>‹#›</a:t>
            </a:fld>
            <a:endParaRPr lang="en-NZ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kids.co.nz/sciencefacts/animals/giantpanda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CHINA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98156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china-mike.com/wp-content/uploads/2010/07/Chinese_outbound_tourists_statist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597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28wbuch0jlv7v.cloudfront.net/images/infografik/normal/chartoftheday_3161_Air_Pollution_Levels_In_Perspective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24744"/>
            <a:ext cx="7415808" cy="528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01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llgirlsallowed.org/sites/default/files/stats1.jpg?13718453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172325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70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f/fa/Flag_of_the_People's_Republic_of_China.svg/2000px-Flag_of_the_People's_Republic_of_Chin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8296871" cy="552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216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hinatoday.com/city/MAP_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5867400" cy="53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871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opchinatravel.com/pic/china-guide/architecture/chinese-architecture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0496"/>
            <a:ext cx="3240360" cy="207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ybridtechcar.com/wp-content/uploads/2014/04/1397581641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17" y="3789040"/>
            <a:ext cx="3025583" cy="226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hinatouronline.com/upfile/2008/1742/200812091742281407108686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52" y="2636912"/>
            <a:ext cx="2904162" cy="218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atic.giantbomb.com/uploads/original/0/1992/2023283-great_wall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2783516" cy="226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tatic.guim.co.uk/sys-images/Guardian/Pix/pictures/2013/12/10/1386679419690/Smog-in-Lianyungang-0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87817"/>
            <a:ext cx="3203848" cy="204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186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travelmassive.com/sites/default/files/images/chapters/shanghai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424936" cy="501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623731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Shanghai City</a:t>
            </a:r>
            <a:endParaRPr lang="en-NZ" b="1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1810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b/bf/Shibati_Chongqing_China_Slum_Dwelling_November_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47959" cy="561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SLUMS</a:t>
            </a:r>
            <a:endParaRPr lang="en-NZ" b="1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1482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destinations.flysaa.com/photos/beijin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4767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6197" y="4777479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/>
              <a:t>Beijing – Capital City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1693347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3655" y="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u="sng" dirty="0" smtClean="0">
                <a:latin typeface="Aharoni" panose="02010803020104030203" pitchFamily="2" charset="-79"/>
                <a:ea typeface="GungsuhChe" panose="02030609000101010101" pitchFamily="49" charset="-127"/>
                <a:cs typeface="Aharoni" panose="02010803020104030203" pitchFamily="2" charset="-79"/>
              </a:rPr>
              <a:t>Interesting Facts</a:t>
            </a:r>
            <a:endParaRPr lang="en-NZ" b="1" u="sng" dirty="0">
              <a:latin typeface="Aharoni" panose="02010803020104030203" pitchFamily="2" charset="-79"/>
              <a:ea typeface="GungsuhChe" panose="02030609000101010101" pitchFamily="49" charset="-127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20688"/>
            <a:ext cx="87849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latin typeface="Narkisim" panose="020E0502050101010101" pitchFamily="34" charset="-79"/>
                <a:cs typeface="Narkisim" panose="020E0502050101010101" pitchFamily="34" charset="-79"/>
              </a:rPr>
              <a:t>China has the largest population in the world, with over 1.3 billion people (1,343,239,923) as of July 2012</a:t>
            </a:r>
            <a:r>
              <a:rPr lang="en-NZ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latin typeface="Narkisim" panose="020E0502050101010101" pitchFamily="34" charset="-79"/>
                <a:cs typeface="Narkisim" panose="020E0502050101010101" pitchFamily="34" charset="-79"/>
              </a:rPr>
              <a:t>47% of the population live in urban areas.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latin typeface="Narkisim" panose="020E0502050101010101" pitchFamily="34" charset="-79"/>
                <a:cs typeface="Narkisim" panose="020E0502050101010101" pitchFamily="34" charset="-79"/>
              </a:rPr>
              <a:t>In 2003, China became the third country to successfully send a person to space.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latin typeface="Narkisim" panose="020E0502050101010101" pitchFamily="34" charset="-79"/>
                <a:cs typeface="Narkisim" panose="020E0502050101010101" pitchFamily="34" charset="-79"/>
              </a:rPr>
              <a:t>The Great Wall of China is the largest man made structure in the world, stretching an incredible 8,850 kilometres (5,500 miles).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latin typeface="Narkisim" panose="020E0502050101010101" pitchFamily="34" charset="-79"/>
                <a:cs typeface="Narkisim" panose="020E0502050101010101" pitchFamily="34" charset="-79"/>
              </a:rPr>
              <a:t>The famous </a:t>
            </a:r>
            <a:r>
              <a:rPr lang="en-NZ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  <a:hlinkClick r:id="rId2"/>
              </a:rPr>
              <a:t>Giant Panda</a:t>
            </a:r>
            <a:r>
              <a:rPr lang="en-NZ" u="sng" dirty="0">
                <a:latin typeface="Narkisim" panose="020E0502050101010101" pitchFamily="34" charset="-79"/>
                <a:cs typeface="Narkisim" panose="020E0502050101010101" pitchFamily="34" charset="-79"/>
              </a:rPr>
              <a:t> </a:t>
            </a:r>
            <a:r>
              <a:rPr lang="en-NZ" dirty="0">
                <a:latin typeface="Narkisim" panose="020E0502050101010101" pitchFamily="34" charset="-79"/>
                <a:cs typeface="Narkisim" panose="020E0502050101010101" pitchFamily="34" charset="-79"/>
              </a:rPr>
              <a:t>is found near the Yangtze River in China.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latin typeface="Narkisim" panose="020E0502050101010101" pitchFamily="34" charset="-79"/>
                <a:cs typeface="Narkisim" panose="020E0502050101010101" pitchFamily="34" charset="-79"/>
              </a:rPr>
              <a:t>China hosted the 2008 Summer Olympic Games in Beijing</a:t>
            </a:r>
            <a:r>
              <a:rPr lang="en-NZ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100 million people in China live on less than $1.00 per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China uses 45 billion chopsticks every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Facebook, Twitter and the New York Times have been blocked since 2009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China has the world’s biggest shopping mall but it’s 99% empty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Over 35 million people in China live in caves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Almost 1/3 of the air pollution in San Francisco gets blown across the Pacific Ocean from 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One in every 3 socks made in the world come from the district of Dating in </a:t>
            </a:r>
            <a:r>
              <a:rPr lang="en-NZ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Zhuji</a:t>
            </a:r>
            <a:r>
              <a:rPr lang="en-NZ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, 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latin typeface="Narkisim" panose="020E0502050101010101" pitchFamily="34" charset="-79"/>
                <a:cs typeface="Narkisim" panose="020E0502050101010101" pitchFamily="34" charset="-79"/>
              </a:rPr>
              <a:t>Every year, about </a:t>
            </a:r>
            <a:r>
              <a:rPr lang="en-NZ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5 </a:t>
            </a:r>
            <a:r>
              <a:rPr lang="en-NZ" dirty="0">
                <a:latin typeface="Narkisim" panose="020E0502050101010101" pitchFamily="34" charset="-79"/>
                <a:cs typeface="Narkisim" panose="020E0502050101010101" pitchFamily="34" charset="-79"/>
              </a:rPr>
              <a:t>million girl </a:t>
            </a:r>
            <a:r>
              <a:rPr lang="en-NZ" dirty="0" err="1">
                <a:latin typeface="Narkisim" panose="020E0502050101010101" pitchFamily="34" charset="-79"/>
                <a:cs typeface="Narkisim" panose="020E0502050101010101" pitchFamily="34" charset="-79"/>
              </a:rPr>
              <a:t>fetuses</a:t>
            </a:r>
            <a:r>
              <a:rPr lang="en-NZ" dirty="0">
                <a:latin typeface="Narkisim" panose="020E0502050101010101" pitchFamily="34" charset="-79"/>
                <a:cs typeface="Narkisim" panose="020E0502050101010101" pitchFamily="34" charset="-79"/>
              </a:rPr>
              <a:t> are aborted and tens of thousands of girl babies are abandoned in China because of the country's one-child policy.</a:t>
            </a:r>
            <a:endParaRPr lang="en-NZ" dirty="0" smtClean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78497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indexmundi.com/blog/wp-content/uploads/2009/04/image-thumb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23742"/>
            <a:ext cx="6915432" cy="456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30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89</TotalTime>
  <Words>84</Words>
  <Application>Microsoft Office PowerPoint</Application>
  <PresentationFormat>On-screen Show (4:3)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GungsuhChe</vt:lpstr>
      <vt:lpstr>Aharoni</vt:lpstr>
      <vt:lpstr>Arial</vt:lpstr>
      <vt:lpstr>Impact</vt:lpstr>
      <vt:lpstr>Narkisim</vt:lpstr>
      <vt:lpstr>Times New Roman</vt:lpstr>
      <vt:lpstr>NewsPrint</vt:lpstr>
      <vt:lpstr>CHINA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</dc:title>
  <dc:creator>Raynes Family</dc:creator>
  <cp:lastModifiedBy>Neville Raynes</cp:lastModifiedBy>
  <cp:revision>16</cp:revision>
  <dcterms:created xsi:type="dcterms:W3CDTF">2015-08-04T07:54:05Z</dcterms:created>
  <dcterms:modified xsi:type="dcterms:W3CDTF">2015-08-04T22:40:15Z</dcterms:modified>
</cp:coreProperties>
</file>