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5381-8EE5-41FB-AFEE-1F87FFB56C22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0709-0FED-4484-BE9B-482E93A8912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50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47C053-D56F-40E4-A555-2512FC9EE405}" type="slidenum">
              <a:rPr lang="en-NZ">
                <a:solidFill>
                  <a:prstClr val="black"/>
                </a:solidFill>
              </a:rPr>
              <a:pPr/>
              <a:t>2</a:t>
            </a:fld>
            <a:endParaRPr lang="en-N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477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684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525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89F4-B15B-407F-BEA6-AF364C855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EAFC-383A-4251-AF32-AEBA16D0B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4008-EDC7-4A1F-B885-CAF879E7D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A849-2563-49E4-96DD-348BFB1153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0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24FB-93D7-4F68-AE6C-FE94809065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BB47-F0B4-490F-988C-F0562C74E1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4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9253-CE7A-4C18-9679-9EDA753EDF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930C-EAA5-49A3-97A4-0A1D4B332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7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B100-927D-4C5D-ABB4-8D69B0911D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FDAD-8A94-4E3F-A910-A9326405E7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4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E4C1-D811-41BB-A6FE-74CCA96FB7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C2C1-0EBE-4DD5-B8C8-375CED231E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57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C24D-E1D7-4E52-A6AB-62E7CD8F08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B79C-BA9E-4706-B8AF-B8AF0BACC1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02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F8F4-4FA5-4A20-86BC-EAAF0B61AD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33E5-C8FE-4E1E-A3F7-168EB9AC68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3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3290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4FA7-EE5F-4238-B3C4-1ACA2D18FB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5BF8-6B25-4EF5-973B-3BC2BED219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15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3BB6-5111-4B9D-B0C1-1CF1E77CF7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4979-3C31-4164-9DE6-04B7464646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8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2C12-7B88-4F9D-9F69-8E43DCC46C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F642-B38B-4774-AEFC-6AA9F9D198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6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44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152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094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335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850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59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377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B48A-9A77-4828-B781-F3F3475732BB}" type="datetimeFigureOut">
              <a:rPr lang="en-NZ" smtClean="0"/>
              <a:t>6/03/2012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1462-3631-4BBF-8DD6-75A1EC116C4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5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BE80C0-7292-4920-A210-99A5AAAD7A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526FF7-A0EA-4659-8E4E-259F998771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Features of the TVC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Ruapehu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2281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0800000">
            <a:off x="1371600" y="57912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7815263" y="1627188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   2800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4478338" y="2801938"/>
            <a:ext cx="373062" cy="66722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black"/>
              </a:solidFill>
            </a:endParaRPr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3886200" y="63246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NZ">
                <a:solidFill>
                  <a:prstClr val="black"/>
                </a:solidFill>
              </a:rPr>
              <a:t>9 km</a:t>
            </a:r>
          </a:p>
        </p:txBody>
      </p:sp>
      <p:sp>
        <p:nvSpPr>
          <p:cNvPr id="14341" name="TextBox 15"/>
          <p:cNvSpPr txBox="1">
            <a:spLocks noChangeArrowheads="1"/>
          </p:cNvSpPr>
          <p:nvPr/>
        </p:nvSpPr>
        <p:spPr bwMode="auto">
          <a:xfrm>
            <a:off x="1295400" y="61722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>
                <a:solidFill>
                  <a:prstClr val="black"/>
                </a:solidFill>
              </a:rPr>
              <a:t>West</a:t>
            </a:r>
          </a:p>
        </p:txBody>
      </p:sp>
      <p:sp>
        <p:nvSpPr>
          <p:cNvPr id="14342" name="TextBox 16"/>
          <p:cNvSpPr txBox="1">
            <a:spLocks noChangeArrowheads="1"/>
          </p:cNvSpPr>
          <p:nvPr/>
        </p:nvSpPr>
        <p:spPr bwMode="auto">
          <a:xfrm>
            <a:off x="7543800" y="6096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>
                <a:solidFill>
                  <a:prstClr val="black"/>
                </a:solidFill>
              </a:rPr>
              <a:t>East</a:t>
            </a:r>
          </a:p>
        </p:txBody>
      </p:sp>
      <p:sp>
        <p:nvSpPr>
          <p:cNvPr id="14343" name="TextBox 21"/>
          <p:cNvSpPr txBox="1">
            <a:spLocks noChangeArrowheads="1"/>
          </p:cNvSpPr>
          <p:nvPr/>
        </p:nvSpPr>
        <p:spPr bwMode="auto">
          <a:xfrm>
            <a:off x="7815263" y="198755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   2600</a:t>
            </a:r>
          </a:p>
        </p:txBody>
      </p:sp>
      <p:sp>
        <p:nvSpPr>
          <p:cNvPr id="14344" name="TextBox 22"/>
          <p:cNvSpPr txBox="1">
            <a:spLocks noChangeArrowheads="1"/>
          </p:cNvSpPr>
          <p:nvPr/>
        </p:nvSpPr>
        <p:spPr bwMode="auto">
          <a:xfrm>
            <a:off x="7924800" y="2320925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2400</a:t>
            </a:r>
          </a:p>
        </p:txBody>
      </p:sp>
      <p:sp>
        <p:nvSpPr>
          <p:cNvPr id="14345" name="TextBox 23"/>
          <p:cNvSpPr txBox="1">
            <a:spLocks noChangeArrowheads="1"/>
          </p:cNvSpPr>
          <p:nvPr/>
        </p:nvSpPr>
        <p:spPr bwMode="auto">
          <a:xfrm>
            <a:off x="7924800" y="2708275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2200</a:t>
            </a:r>
          </a:p>
        </p:txBody>
      </p:sp>
      <p:sp>
        <p:nvSpPr>
          <p:cNvPr id="14346" name="TextBox 24"/>
          <p:cNvSpPr txBox="1">
            <a:spLocks noChangeArrowheads="1"/>
          </p:cNvSpPr>
          <p:nvPr/>
        </p:nvSpPr>
        <p:spPr bwMode="auto">
          <a:xfrm>
            <a:off x="7815263" y="3068638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   2000</a:t>
            </a:r>
          </a:p>
        </p:txBody>
      </p:sp>
      <p:sp>
        <p:nvSpPr>
          <p:cNvPr id="14347" name="TextBox 25"/>
          <p:cNvSpPr txBox="1">
            <a:spLocks noChangeArrowheads="1"/>
          </p:cNvSpPr>
          <p:nvPr/>
        </p:nvSpPr>
        <p:spPr bwMode="auto">
          <a:xfrm>
            <a:off x="7815263" y="34290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   1800</a:t>
            </a:r>
          </a:p>
        </p:txBody>
      </p:sp>
      <p:sp>
        <p:nvSpPr>
          <p:cNvPr id="14348" name="TextBox 26"/>
          <p:cNvSpPr txBox="1">
            <a:spLocks noChangeArrowheads="1"/>
          </p:cNvSpPr>
          <p:nvPr/>
        </p:nvSpPr>
        <p:spPr bwMode="auto">
          <a:xfrm>
            <a:off x="7815263" y="378936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   1600</a:t>
            </a:r>
          </a:p>
        </p:txBody>
      </p:sp>
      <p:sp>
        <p:nvSpPr>
          <p:cNvPr id="14349" name="TextBox 27"/>
          <p:cNvSpPr txBox="1">
            <a:spLocks noChangeArrowheads="1"/>
          </p:cNvSpPr>
          <p:nvPr/>
        </p:nvSpPr>
        <p:spPr bwMode="auto">
          <a:xfrm>
            <a:off x="7924800" y="422116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1400</a:t>
            </a:r>
          </a:p>
        </p:txBody>
      </p:sp>
      <p:sp>
        <p:nvSpPr>
          <p:cNvPr id="14350" name="TextBox 28"/>
          <p:cNvSpPr txBox="1">
            <a:spLocks noChangeArrowheads="1"/>
          </p:cNvSpPr>
          <p:nvPr/>
        </p:nvSpPr>
        <p:spPr bwMode="auto">
          <a:xfrm>
            <a:off x="7924800" y="45720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1200</a:t>
            </a:r>
          </a:p>
        </p:txBody>
      </p:sp>
      <p:sp>
        <p:nvSpPr>
          <p:cNvPr id="14351" name="TextBox 29"/>
          <p:cNvSpPr txBox="1">
            <a:spLocks noChangeArrowheads="1"/>
          </p:cNvSpPr>
          <p:nvPr/>
        </p:nvSpPr>
        <p:spPr bwMode="auto">
          <a:xfrm>
            <a:off x="7924800" y="49530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1000</a:t>
            </a:r>
          </a:p>
        </p:txBody>
      </p:sp>
      <p:sp>
        <p:nvSpPr>
          <p:cNvPr id="14352" name="TextBox 30"/>
          <p:cNvSpPr txBox="1">
            <a:spLocks noChangeArrowheads="1"/>
          </p:cNvSpPr>
          <p:nvPr/>
        </p:nvSpPr>
        <p:spPr bwMode="auto">
          <a:xfrm>
            <a:off x="8001000" y="54102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800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 flipH="1" flipV="1">
            <a:off x="5654675" y="3789363"/>
            <a:ext cx="43227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389063" y="1690688"/>
            <a:ext cx="6389687" cy="4121150"/>
          </a:xfrm>
          <a:custGeom>
            <a:avLst/>
            <a:gdLst>
              <a:gd name="connsiteX0" fmla="*/ 0 w 6389225"/>
              <a:gd name="connsiteY0" fmla="*/ 4109012 h 4122593"/>
              <a:gd name="connsiteX1" fmla="*/ 34724 w 6389225"/>
              <a:gd name="connsiteY1" fmla="*/ 4120587 h 4122593"/>
              <a:gd name="connsiteX2" fmla="*/ 69448 w 6389225"/>
              <a:gd name="connsiteY2" fmla="*/ 4097438 h 4122593"/>
              <a:gd name="connsiteX3" fmla="*/ 115747 w 6389225"/>
              <a:gd name="connsiteY3" fmla="*/ 4085863 h 4122593"/>
              <a:gd name="connsiteX4" fmla="*/ 196770 w 6389225"/>
              <a:gd name="connsiteY4" fmla="*/ 4062714 h 4122593"/>
              <a:gd name="connsiteX5" fmla="*/ 231494 w 6389225"/>
              <a:gd name="connsiteY5" fmla="*/ 4051139 h 4122593"/>
              <a:gd name="connsiteX6" fmla="*/ 393539 w 6389225"/>
              <a:gd name="connsiteY6" fmla="*/ 3993266 h 4122593"/>
              <a:gd name="connsiteX7" fmla="*/ 462987 w 6389225"/>
              <a:gd name="connsiteY7" fmla="*/ 3970116 h 4122593"/>
              <a:gd name="connsiteX8" fmla="*/ 532435 w 6389225"/>
              <a:gd name="connsiteY8" fmla="*/ 3958542 h 4122593"/>
              <a:gd name="connsiteX9" fmla="*/ 590309 w 6389225"/>
              <a:gd name="connsiteY9" fmla="*/ 3923818 h 4122593"/>
              <a:gd name="connsiteX10" fmla="*/ 636608 w 6389225"/>
              <a:gd name="connsiteY10" fmla="*/ 3912243 h 4122593"/>
              <a:gd name="connsiteX11" fmla="*/ 740780 w 6389225"/>
              <a:gd name="connsiteY11" fmla="*/ 3877519 h 4122593"/>
              <a:gd name="connsiteX12" fmla="*/ 937549 w 6389225"/>
              <a:gd name="connsiteY12" fmla="*/ 3865944 h 4122593"/>
              <a:gd name="connsiteX13" fmla="*/ 983848 w 6389225"/>
              <a:gd name="connsiteY13" fmla="*/ 3854369 h 4122593"/>
              <a:gd name="connsiteX14" fmla="*/ 1064871 w 6389225"/>
              <a:gd name="connsiteY14" fmla="*/ 3819645 h 4122593"/>
              <a:gd name="connsiteX15" fmla="*/ 1111170 w 6389225"/>
              <a:gd name="connsiteY15" fmla="*/ 3808071 h 4122593"/>
              <a:gd name="connsiteX16" fmla="*/ 1145894 w 6389225"/>
              <a:gd name="connsiteY16" fmla="*/ 3796496 h 4122593"/>
              <a:gd name="connsiteX17" fmla="*/ 1238491 w 6389225"/>
              <a:gd name="connsiteY17" fmla="*/ 3773347 h 4122593"/>
              <a:gd name="connsiteX18" fmla="*/ 1331089 w 6389225"/>
              <a:gd name="connsiteY18" fmla="*/ 3738623 h 4122593"/>
              <a:gd name="connsiteX19" fmla="*/ 1423686 w 6389225"/>
              <a:gd name="connsiteY19" fmla="*/ 3715473 h 4122593"/>
              <a:gd name="connsiteX20" fmla="*/ 1516284 w 6389225"/>
              <a:gd name="connsiteY20" fmla="*/ 3680749 h 4122593"/>
              <a:gd name="connsiteX21" fmla="*/ 1620456 w 6389225"/>
              <a:gd name="connsiteY21" fmla="*/ 3646025 h 4122593"/>
              <a:gd name="connsiteX22" fmla="*/ 1794076 w 6389225"/>
              <a:gd name="connsiteY22" fmla="*/ 3599726 h 4122593"/>
              <a:gd name="connsiteX23" fmla="*/ 1828800 w 6389225"/>
              <a:gd name="connsiteY23" fmla="*/ 3588152 h 4122593"/>
              <a:gd name="connsiteX24" fmla="*/ 1909823 w 6389225"/>
              <a:gd name="connsiteY24" fmla="*/ 3576577 h 4122593"/>
              <a:gd name="connsiteX25" fmla="*/ 2002420 w 6389225"/>
              <a:gd name="connsiteY25" fmla="*/ 3553428 h 4122593"/>
              <a:gd name="connsiteX26" fmla="*/ 2384385 w 6389225"/>
              <a:gd name="connsiteY26" fmla="*/ 3518704 h 4122593"/>
              <a:gd name="connsiteX27" fmla="*/ 2615879 w 6389225"/>
              <a:gd name="connsiteY27" fmla="*/ 3483980 h 4122593"/>
              <a:gd name="connsiteX28" fmla="*/ 2720051 w 6389225"/>
              <a:gd name="connsiteY28" fmla="*/ 3449255 h 4122593"/>
              <a:gd name="connsiteX29" fmla="*/ 2789499 w 6389225"/>
              <a:gd name="connsiteY29" fmla="*/ 3426106 h 4122593"/>
              <a:gd name="connsiteX30" fmla="*/ 2858947 w 6389225"/>
              <a:gd name="connsiteY30" fmla="*/ 3414531 h 4122593"/>
              <a:gd name="connsiteX31" fmla="*/ 2997843 w 6389225"/>
              <a:gd name="connsiteY31" fmla="*/ 3368233 h 4122593"/>
              <a:gd name="connsiteX32" fmla="*/ 3090441 w 6389225"/>
              <a:gd name="connsiteY32" fmla="*/ 3321934 h 4122593"/>
              <a:gd name="connsiteX33" fmla="*/ 3171463 w 6389225"/>
              <a:gd name="connsiteY33" fmla="*/ 3287210 h 4122593"/>
              <a:gd name="connsiteX34" fmla="*/ 3264061 w 6389225"/>
              <a:gd name="connsiteY34" fmla="*/ 3252486 h 4122593"/>
              <a:gd name="connsiteX35" fmla="*/ 3321934 w 6389225"/>
              <a:gd name="connsiteY35" fmla="*/ 3217762 h 4122593"/>
              <a:gd name="connsiteX36" fmla="*/ 3345084 w 6389225"/>
              <a:gd name="connsiteY36" fmla="*/ 3194612 h 4122593"/>
              <a:gd name="connsiteX37" fmla="*/ 3391382 w 6389225"/>
              <a:gd name="connsiteY37" fmla="*/ 3183038 h 4122593"/>
              <a:gd name="connsiteX38" fmla="*/ 3426106 w 6389225"/>
              <a:gd name="connsiteY38" fmla="*/ 3159888 h 4122593"/>
              <a:gd name="connsiteX39" fmla="*/ 3565003 w 6389225"/>
              <a:gd name="connsiteY39" fmla="*/ 3090440 h 4122593"/>
              <a:gd name="connsiteX40" fmla="*/ 3599727 w 6389225"/>
              <a:gd name="connsiteY40" fmla="*/ 3055716 h 4122593"/>
              <a:gd name="connsiteX41" fmla="*/ 3646025 w 6389225"/>
              <a:gd name="connsiteY41" fmla="*/ 3020992 h 4122593"/>
              <a:gd name="connsiteX42" fmla="*/ 3669175 w 6389225"/>
              <a:gd name="connsiteY42" fmla="*/ 2997843 h 4122593"/>
              <a:gd name="connsiteX43" fmla="*/ 3715473 w 6389225"/>
              <a:gd name="connsiteY43" fmla="*/ 2986268 h 4122593"/>
              <a:gd name="connsiteX44" fmla="*/ 3854370 w 6389225"/>
              <a:gd name="connsiteY44" fmla="*/ 2870521 h 4122593"/>
              <a:gd name="connsiteX45" fmla="*/ 3900668 w 6389225"/>
              <a:gd name="connsiteY45" fmla="*/ 2835797 h 4122593"/>
              <a:gd name="connsiteX46" fmla="*/ 3981691 w 6389225"/>
              <a:gd name="connsiteY46" fmla="*/ 2789499 h 4122593"/>
              <a:gd name="connsiteX47" fmla="*/ 4027990 w 6389225"/>
              <a:gd name="connsiteY47" fmla="*/ 2754774 h 4122593"/>
              <a:gd name="connsiteX48" fmla="*/ 4062714 w 6389225"/>
              <a:gd name="connsiteY48" fmla="*/ 2731625 h 4122593"/>
              <a:gd name="connsiteX49" fmla="*/ 4132162 w 6389225"/>
              <a:gd name="connsiteY49" fmla="*/ 2685326 h 4122593"/>
              <a:gd name="connsiteX50" fmla="*/ 4224760 w 6389225"/>
              <a:gd name="connsiteY50" fmla="*/ 2592729 h 4122593"/>
              <a:gd name="connsiteX51" fmla="*/ 4282633 w 6389225"/>
              <a:gd name="connsiteY51" fmla="*/ 2534855 h 4122593"/>
              <a:gd name="connsiteX52" fmla="*/ 4317357 w 6389225"/>
              <a:gd name="connsiteY52" fmla="*/ 2476982 h 4122593"/>
              <a:gd name="connsiteX53" fmla="*/ 4479403 w 6389225"/>
              <a:gd name="connsiteY53" fmla="*/ 2314937 h 4122593"/>
              <a:gd name="connsiteX54" fmla="*/ 4502552 w 6389225"/>
              <a:gd name="connsiteY54" fmla="*/ 2291787 h 4122593"/>
              <a:gd name="connsiteX55" fmla="*/ 4537276 w 6389225"/>
              <a:gd name="connsiteY55" fmla="*/ 2257063 h 4122593"/>
              <a:gd name="connsiteX56" fmla="*/ 4560425 w 6389225"/>
              <a:gd name="connsiteY56" fmla="*/ 2222339 h 4122593"/>
              <a:gd name="connsiteX57" fmla="*/ 4629873 w 6389225"/>
              <a:gd name="connsiteY57" fmla="*/ 2164466 h 4122593"/>
              <a:gd name="connsiteX58" fmla="*/ 4722471 w 6389225"/>
              <a:gd name="connsiteY58" fmla="*/ 2048719 h 4122593"/>
              <a:gd name="connsiteX59" fmla="*/ 4757195 w 6389225"/>
              <a:gd name="connsiteY59" fmla="*/ 2013995 h 4122593"/>
              <a:gd name="connsiteX60" fmla="*/ 4815068 w 6389225"/>
              <a:gd name="connsiteY60" fmla="*/ 1944547 h 4122593"/>
              <a:gd name="connsiteX61" fmla="*/ 4826643 w 6389225"/>
              <a:gd name="connsiteY61" fmla="*/ 1909823 h 4122593"/>
              <a:gd name="connsiteX62" fmla="*/ 4849792 w 6389225"/>
              <a:gd name="connsiteY62" fmla="*/ 1886673 h 4122593"/>
              <a:gd name="connsiteX63" fmla="*/ 4907666 w 6389225"/>
              <a:gd name="connsiteY63" fmla="*/ 1840374 h 4122593"/>
              <a:gd name="connsiteX64" fmla="*/ 4953965 w 6389225"/>
              <a:gd name="connsiteY64" fmla="*/ 1736202 h 4122593"/>
              <a:gd name="connsiteX65" fmla="*/ 5023413 w 6389225"/>
              <a:gd name="connsiteY65" fmla="*/ 1666754 h 4122593"/>
              <a:gd name="connsiteX66" fmla="*/ 5104435 w 6389225"/>
              <a:gd name="connsiteY66" fmla="*/ 1562582 h 4122593"/>
              <a:gd name="connsiteX67" fmla="*/ 5162309 w 6389225"/>
              <a:gd name="connsiteY67" fmla="*/ 1481559 h 4122593"/>
              <a:gd name="connsiteX68" fmla="*/ 5185458 w 6389225"/>
              <a:gd name="connsiteY68" fmla="*/ 1423686 h 4122593"/>
              <a:gd name="connsiteX69" fmla="*/ 5220182 w 6389225"/>
              <a:gd name="connsiteY69" fmla="*/ 1400537 h 4122593"/>
              <a:gd name="connsiteX70" fmla="*/ 5231757 w 6389225"/>
              <a:gd name="connsiteY70" fmla="*/ 1342663 h 4122593"/>
              <a:gd name="connsiteX71" fmla="*/ 5266481 w 6389225"/>
              <a:gd name="connsiteY71" fmla="*/ 1307939 h 4122593"/>
              <a:gd name="connsiteX72" fmla="*/ 5324354 w 6389225"/>
              <a:gd name="connsiteY72" fmla="*/ 1215342 h 4122593"/>
              <a:gd name="connsiteX73" fmla="*/ 5347504 w 6389225"/>
              <a:gd name="connsiteY73" fmla="*/ 1134319 h 4122593"/>
              <a:gd name="connsiteX74" fmla="*/ 5370653 w 6389225"/>
              <a:gd name="connsiteY74" fmla="*/ 1053296 h 4122593"/>
              <a:gd name="connsiteX75" fmla="*/ 5405377 w 6389225"/>
              <a:gd name="connsiteY75" fmla="*/ 1006997 h 4122593"/>
              <a:gd name="connsiteX76" fmla="*/ 5428527 w 6389225"/>
              <a:gd name="connsiteY76" fmla="*/ 949124 h 4122593"/>
              <a:gd name="connsiteX77" fmla="*/ 5451676 w 6389225"/>
              <a:gd name="connsiteY77" fmla="*/ 914400 h 4122593"/>
              <a:gd name="connsiteX78" fmla="*/ 5463251 w 6389225"/>
              <a:gd name="connsiteY78" fmla="*/ 879676 h 4122593"/>
              <a:gd name="connsiteX79" fmla="*/ 5497975 w 6389225"/>
              <a:gd name="connsiteY79" fmla="*/ 844952 h 4122593"/>
              <a:gd name="connsiteX80" fmla="*/ 5532699 w 6389225"/>
              <a:gd name="connsiteY80" fmla="*/ 787078 h 4122593"/>
              <a:gd name="connsiteX81" fmla="*/ 5578997 w 6389225"/>
              <a:gd name="connsiteY81" fmla="*/ 717630 h 4122593"/>
              <a:gd name="connsiteX82" fmla="*/ 5602147 w 6389225"/>
              <a:gd name="connsiteY82" fmla="*/ 682906 h 4122593"/>
              <a:gd name="connsiteX83" fmla="*/ 5717894 w 6389225"/>
              <a:gd name="connsiteY83" fmla="*/ 590309 h 4122593"/>
              <a:gd name="connsiteX84" fmla="*/ 5810491 w 6389225"/>
              <a:gd name="connsiteY84" fmla="*/ 462987 h 4122593"/>
              <a:gd name="connsiteX85" fmla="*/ 5833641 w 6389225"/>
              <a:gd name="connsiteY85" fmla="*/ 428263 h 4122593"/>
              <a:gd name="connsiteX86" fmla="*/ 5937813 w 6389225"/>
              <a:gd name="connsiteY86" fmla="*/ 324091 h 4122593"/>
              <a:gd name="connsiteX87" fmla="*/ 5972537 w 6389225"/>
              <a:gd name="connsiteY87" fmla="*/ 300942 h 4122593"/>
              <a:gd name="connsiteX88" fmla="*/ 6030410 w 6389225"/>
              <a:gd name="connsiteY88" fmla="*/ 231493 h 4122593"/>
              <a:gd name="connsiteX89" fmla="*/ 6099858 w 6389225"/>
              <a:gd name="connsiteY89" fmla="*/ 196769 h 4122593"/>
              <a:gd name="connsiteX90" fmla="*/ 6169306 w 6389225"/>
              <a:gd name="connsiteY90" fmla="*/ 127321 h 4122593"/>
              <a:gd name="connsiteX91" fmla="*/ 6238754 w 6389225"/>
              <a:gd name="connsiteY91" fmla="*/ 69448 h 4122593"/>
              <a:gd name="connsiteX92" fmla="*/ 6308203 w 6389225"/>
              <a:gd name="connsiteY92" fmla="*/ 46299 h 4122593"/>
              <a:gd name="connsiteX93" fmla="*/ 6331352 w 6389225"/>
              <a:gd name="connsiteY93" fmla="*/ 23149 h 4122593"/>
              <a:gd name="connsiteX94" fmla="*/ 6366076 w 6389225"/>
              <a:gd name="connsiteY94" fmla="*/ 11574 h 4122593"/>
              <a:gd name="connsiteX95" fmla="*/ 6389225 w 6389225"/>
              <a:gd name="connsiteY95" fmla="*/ 0 h 412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389225" h="4122593">
                <a:moveTo>
                  <a:pt x="0" y="4109012"/>
                </a:moveTo>
                <a:cubicBezTo>
                  <a:pt x="11575" y="4112870"/>
                  <a:pt x="22689" y="4122593"/>
                  <a:pt x="34724" y="4120587"/>
                </a:cubicBezTo>
                <a:cubicBezTo>
                  <a:pt x="48446" y="4118300"/>
                  <a:pt x="56662" y="4102918"/>
                  <a:pt x="69448" y="4097438"/>
                </a:cubicBezTo>
                <a:cubicBezTo>
                  <a:pt x="84070" y="4091172"/>
                  <a:pt x="100400" y="4090049"/>
                  <a:pt x="115747" y="4085863"/>
                </a:cubicBezTo>
                <a:cubicBezTo>
                  <a:pt x="142846" y="4078473"/>
                  <a:pt x="169866" y="4070785"/>
                  <a:pt x="196770" y="4062714"/>
                </a:cubicBezTo>
                <a:cubicBezTo>
                  <a:pt x="208456" y="4059208"/>
                  <a:pt x="220387" y="4056188"/>
                  <a:pt x="231494" y="4051139"/>
                </a:cubicBezTo>
                <a:cubicBezTo>
                  <a:pt x="363015" y="3991356"/>
                  <a:pt x="277855" y="4012545"/>
                  <a:pt x="393539" y="3993266"/>
                </a:cubicBezTo>
                <a:cubicBezTo>
                  <a:pt x="416688" y="3985549"/>
                  <a:pt x="439314" y="3976034"/>
                  <a:pt x="462987" y="3970116"/>
                </a:cubicBezTo>
                <a:cubicBezTo>
                  <a:pt x="485755" y="3964424"/>
                  <a:pt x="510379" y="3966562"/>
                  <a:pt x="532435" y="3958542"/>
                </a:cubicBezTo>
                <a:cubicBezTo>
                  <a:pt x="553578" y="3950854"/>
                  <a:pt x="569751" y="3932955"/>
                  <a:pt x="590309" y="3923818"/>
                </a:cubicBezTo>
                <a:cubicBezTo>
                  <a:pt x="604846" y="3917357"/>
                  <a:pt x="621403" y="3916921"/>
                  <a:pt x="636608" y="3912243"/>
                </a:cubicBezTo>
                <a:cubicBezTo>
                  <a:pt x="671592" y="3901479"/>
                  <a:pt x="706056" y="3889094"/>
                  <a:pt x="740780" y="3877519"/>
                </a:cubicBezTo>
                <a:cubicBezTo>
                  <a:pt x="803111" y="3856742"/>
                  <a:pt x="871959" y="3869802"/>
                  <a:pt x="937549" y="3865944"/>
                </a:cubicBezTo>
                <a:cubicBezTo>
                  <a:pt x="952982" y="3862086"/>
                  <a:pt x="968953" y="3859955"/>
                  <a:pt x="983848" y="3854369"/>
                </a:cubicBezTo>
                <a:cubicBezTo>
                  <a:pt x="1082601" y="3817337"/>
                  <a:pt x="984404" y="3842635"/>
                  <a:pt x="1064871" y="3819645"/>
                </a:cubicBezTo>
                <a:cubicBezTo>
                  <a:pt x="1080167" y="3815275"/>
                  <a:pt x="1095874" y="3812441"/>
                  <a:pt x="1111170" y="3808071"/>
                </a:cubicBezTo>
                <a:cubicBezTo>
                  <a:pt x="1122901" y="3804719"/>
                  <a:pt x="1134123" y="3799706"/>
                  <a:pt x="1145894" y="3796496"/>
                </a:cubicBezTo>
                <a:cubicBezTo>
                  <a:pt x="1176589" y="3788125"/>
                  <a:pt x="1207625" y="3781063"/>
                  <a:pt x="1238491" y="3773347"/>
                </a:cubicBezTo>
                <a:cubicBezTo>
                  <a:pt x="1264756" y="3766781"/>
                  <a:pt x="1309860" y="3746584"/>
                  <a:pt x="1331089" y="3738623"/>
                </a:cubicBezTo>
                <a:cubicBezTo>
                  <a:pt x="1371768" y="3723368"/>
                  <a:pt x="1374340" y="3725342"/>
                  <a:pt x="1423686" y="3715473"/>
                </a:cubicBezTo>
                <a:cubicBezTo>
                  <a:pt x="1495006" y="3667927"/>
                  <a:pt x="1416163" y="3714123"/>
                  <a:pt x="1516284" y="3680749"/>
                </a:cubicBezTo>
                <a:cubicBezTo>
                  <a:pt x="1660049" y="3632827"/>
                  <a:pt x="1454594" y="3679198"/>
                  <a:pt x="1620456" y="3646025"/>
                </a:cubicBezTo>
                <a:cubicBezTo>
                  <a:pt x="1711894" y="3600306"/>
                  <a:pt x="1633383" y="3634160"/>
                  <a:pt x="1794076" y="3599726"/>
                </a:cubicBezTo>
                <a:cubicBezTo>
                  <a:pt x="1806006" y="3597170"/>
                  <a:pt x="1816836" y="3590545"/>
                  <a:pt x="1828800" y="3588152"/>
                </a:cubicBezTo>
                <a:cubicBezTo>
                  <a:pt x="1855552" y="3582802"/>
                  <a:pt x="1883071" y="3581927"/>
                  <a:pt x="1909823" y="3576577"/>
                </a:cubicBezTo>
                <a:cubicBezTo>
                  <a:pt x="1941021" y="3570337"/>
                  <a:pt x="1970924" y="3557927"/>
                  <a:pt x="2002420" y="3553428"/>
                </a:cubicBezTo>
                <a:cubicBezTo>
                  <a:pt x="2243305" y="3519016"/>
                  <a:pt x="2182972" y="3540284"/>
                  <a:pt x="2384385" y="3518704"/>
                </a:cubicBezTo>
                <a:cubicBezTo>
                  <a:pt x="2523020" y="3503850"/>
                  <a:pt x="2519113" y="3503332"/>
                  <a:pt x="2615879" y="3483980"/>
                </a:cubicBezTo>
                <a:cubicBezTo>
                  <a:pt x="2731909" y="3437567"/>
                  <a:pt x="2620376" y="3479157"/>
                  <a:pt x="2720051" y="3449255"/>
                </a:cubicBezTo>
                <a:cubicBezTo>
                  <a:pt x="2743423" y="3442243"/>
                  <a:pt x="2765826" y="3432024"/>
                  <a:pt x="2789499" y="3426106"/>
                </a:cubicBezTo>
                <a:cubicBezTo>
                  <a:pt x="2812267" y="3420414"/>
                  <a:pt x="2836335" y="3420812"/>
                  <a:pt x="2858947" y="3414531"/>
                </a:cubicBezTo>
                <a:cubicBezTo>
                  <a:pt x="2905970" y="3401469"/>
                  <a:pt x="2951544" y="3383666"/>
                  <a:pt x="2997843" y="3368233"/>
                </a:cubicBezTo>
                <a:cubicBezTo>
                  <a:pt x="3030581" y="3357320"/>
                  <a:pt x="3058722" y="3335528"/>
                  <a:pt x="3090441" y="3321934"/>
                </a:cubicBezTo>
                <a:cubicBezTo>
                  <a:pt x="3117448" y="3310359"/>
                  <a:pt x="3144181" y="3298123"/>
                  <a:pt x="3171463" y="3287210"/>
                </a:cubicBezTo>
                <a:cubicBezTo>
                  <a:pt x="3221546" y="3267177"/>
                  <a:pt x="3202270" y="3283381"/>
                  <a:pt x="3264061" y="3252486"/>
                </a:cubicBezTo>
                <a:cubicBezTo>
                  <a:pt x="3284183" y="3242425"/>
                  <a:pt x="3303627" y="3230838"/>
                  <a:pt x="3321934" y="3217762"/>
                </a:cubicBezTo>
                <a:cubicBezTo>
                  <a:pt x="3330814" y="3211419"/>
                  <a:pt x="3335323" y="3199492"/>
                  <a:pt x="3345084" y="3194612"/>
                </a:cubicBezTo>
                <a:cubicBezTo>
                  <a:pt x="3359312" y="3187498"/>
                  <a:pt x="3375949" y="3186896"/>
                  <a:pt x="3391382" y="3183038"/>
                </a:cubicBezTo>
                <a:cubicBezTo>
                  <a:pt x="3402957" y="3175321"/>
                  <a:pt x="3413663" y="3166109"/>
                  <a:pt x="3426106" y="3159888"/>
                </a:cubicBezTo>
                <a:cubicBezTo>
                  <a:pt x="3513707" y="3116088"/>
                  <a:pt x="3464675" y="3160670"/>
                  <a:pt x="3565003" y="3090440"/>
                </a:cubicBezTo>
                <a:cubicBezTo>
                  <a:pt x="3578413" y="3081053"/>
                  <a:pt x="3587299" y="3066369"/>
                  <a:pt x="3599727" y="3055716"/>
                </a:cubicBezTo>
                <a:cubicBezTo>
                  <a:pt x="3614374" y="3043162"/>
                  <a:pt x="3631205" y="3033342"/>
                  <a:pt x="3646025" y="3020992"/>
                </a:cubicBezTo>
                <a:cubicBezTo>
                  <a:pt x="3654408" y="3014006"/>
                  <a:pt x="3659414" y="3002723"/>
                  <a:pt x="3669175" y="2997843"/>
                </a:cubicBezTo>
                <a:cubicBezTo>
                  <a:pt x="3683403" y="2990729"/>
                  <a:pt x="3700040" y="2990126"/>
                  <a:pt x="3715473" y="2986268"/>
                </a:cubicBezTo>
                <a:cubicBezTo>
                  <a:pt x="3779690" y="2922051"/>
                  <a:pt x="3741610" y="2957259"/>
                  <a:pt x="3854370" y="2870521"/>
                </a:cubicBezTo>
                <a:cubicBezTo>
                  <a:pt x="3869660" y="2858759"/>
                  <a:pt x="3883919" y="2845368"/>
                  <a:pt x="3900668" y="2835797"/>
                </a:cubicBezTo>
                <a:cubicBezTo>
                  <a:pt x="3927676" y="2820364"/>
                  <a:pt x="3955448" y="2806199"/>
                  <a:pt x="3981691" y="2789499"/>
                </a:cubicBezTo>
                <a:cubicBezTo>
                  <a:pt x="3997966" y="2779142"/>
                  <a:pt x="4012292" y="2765987"/>
                  <a:pt x="4027990" y="2754774"/>
                </a:cubicBezTo>
                <a:cubicBezTo>
                  <a:pt x="4039310" y="2746688"/>
                  <a:pt x="4052027" y="2740531"/>
                  <a:pt x="4062714" y="2731625"/>
                </a:cubicBezTo>
                <a:cubicBezTo>
                  <a:pt x="4120517" y="2683457"/>
                  <a:pt x="4071138" y="2705668"/>
                  <a:pt x="4132162" y="2685326"/>
                </a:cubicBezTo>
                <a:lnTo>
                  <a:pt x="4224760" y="2592729"/>
                </a:lnTo>
                <a:cubicBezTo>
                  <a:pt x="4244051" y="2573438"/>
                  <a:pt x="4268597" y="2558249"/>
                  <a:pt x="4282633" y="2534855"/>
                </a:cubicBezTo>
                <a:cubicBezTo>
                  <a:pt x="4294208" y="2515564"/>
                  <a:pt x="4302623" y="2493983"/>
                  <a:pt x="4317357" y="2476982"/>
                </a:cubicBezTo>
                <a:cubicBezTo>
                  <a:pt x="4317387" y="2476948"/>
                  <a:pt x="4446981" y="2347359"/>
                  <a:pt x="4479403" y="2314937"/>
                </a:cubicBezTo>
                <a:lnTo>
                  <a:pt x="4502552" y="2291787"/>
                </a:lnTo>
                <a:cubicBezTo>
                  <a:pt x="4514127" y="2280212"/>
                  <a:pt x="4528196" y="2270683"/>
                  <a:pt x="4537276" y="2257063"/>
                </a:cubicBezTo>
                <a:cubicBezTo>
                  <a:pt x="4544992" y="2245488"/>
                  <a:pt x="4550588" y="2232176"/>
                  <a:pt x="4560425" y="2222339"/>
                </a:cubicBezTo>
                <a:cubicBezTo>
                  <a:pt x="4659535" y="2123229"/>
                  <a:pt x="4525576" y="2287725"/>
                  <a:pt x="4629873" y="2164466"/>
                </a:cubicBezTo>
                <a:cubicBezTo>
                  <a:pt x="4661789" y="2126747"/>
                  <a:pt x="4691605" y="2087301"/>
                  <a:pt x="4722471" y="2048719"/>
                </a:cubicBezTo>
                <a:cubicBezTo>
                  <a:pt x="4732697" y="2035937"/>
                  <a:pt x="4746716" y="2026570"/>
                  <a:pt x="4757195" y="2013995"/>
                </a:cubicBezTo>
                <a:cubicBezTo>
                  <a:pt x="4837768" y="1917307"/>
                  <a:pt x="4713621" y="2045994"/>
                  <a:pt x="4815068" y="1944547"/>
                </a:cubicBezTo>
                <a:cubicBezTo>
                  <a:pt x="4818926" y="1932972"/>
                  <a:pt x="4820366" y="1920285"/>
                  <a:pt x="4826643" y="1909823"/>
                </a:cubicBezTo>
                <a:cubicBezTo>
                  <a:pt x="4832258" y="1900465"/>
                  <a:pt x="4841506" y="1893775"/>
                  <a:pt x="4849792" y="1886673"/>
                </a:cubicBezTo>
                <a:cubicBezTo>
                  <a:pt x="4868549" y="1870595"/>
                  <a:pt x="4888375" y="1855807"/>
                  <a:pt x="4907666" y="1840374"/>
                </a:cubicBezTo>
                <a:cubicBezTo>
                  <a:pt x="4919849" y="1803827"/>
                  <a:pt x="4929858" y="1768345"/>
                  <a:pt x="4953965" y="1736202"/>
                </a:cubicBezTo>
                <a:cubicBezTo>
                  <a:pt x="4973608" y="1710012"/>
                  <a:pt x="5003314" y="1692596"/>
                  <a:pt x="5023413" y="1666754"/>
                </a:cubicBezTo>
                <a:lnTo>
                  <a:pt x="5104435" y="1562582"/>
                </a:lnTo>
                <a:cubicBezTo>
                  <a:pt x="5198558" y="1441566"/>
                  <a:pt x="5097164" y="1546707"/>
                  <a:pt x="5162309" y="1481559"/>
                </a:cubicBezTo>
                <a:cubicBezTo>
                  <a:pt x="5170025" y="1462268"/>
                  <a:pt x="5173382" y="1440593"/>
                  <a:pt x="5185458" y="1423686"/>
                </a:cubicBezTo>
                <a:cubicBezTo>
                  <a:pt x="5193544" y="1412366"/>
                  <a:pt x="5213280" y="1412615"/>
                  <a:pt x="5220182" y="1400537"/>
                </a:cubicBezTo>
                <a:cubicBezTo>
                  <a:pt x="5229943" y="1383456"/>
                  <a:pt x="5222959" y="1360259"/>
                  <a:pt x="5231757" y="1342663"/>
                </a:cubicBezTo>
                <a:cubicBezTo>
                  <a:pt x="5239077" y="1328022"/>
                  <a:pt x="5256853" y="1321177"/>
                  <a:pt x="5266481" y="1307939"/>
                </a:cubicBezTo>
                <a:cubicBezTo>
                  <a:pt x="5287889" y="1278502"/>
                  <a:pt x="5324354" y="1215342"/>
                  <a:pt x="5324354" y="1215342"/>
                </a:cubicBezTo>
                <a:cubicBezTo>
                  <a:pt x="5332071" y="1188334"/>
                  <a:pt x="5340113" y="1161418"/>
                  <a:pt x="5347504" y="1134319"/>
                </a:cubicBezTo>
                <a:cubicBezTo>
                  <a:pt x="5350444" y="1123539"/>
                  <a:pt x="5362941" y="1066793"/>
                  <a:pt x="5370653" y="1053296"/>
                </a:cubicBezTo>
                <a:cubicBezTo>
                  <a:pt x="5380224" y="1036546"/>
                  <a:pt x="5396008" y="1023860"/>
                  <a:pt x="5405377" y="1006997"/>
                </a:cubicBezTo>
                <a:cubicBezTo>
                  <a:pt x="5415467" y="988835"/>
                  <a:pt x="5419235" y="967708"/>
                  <a:pt x="5428527" y="949124"/>
                </a:cubicBezTo>
                <a:cubicBezTo>
                  <a:pt x="5434748" y="936682"/>
                  <a:pt x="5445455" y="926842"/>
                  <a:pt x="5451676" y="914400"/>
                </a:cubicBezTo>
                <a:cubicBezTo>
                  <a:pt x="5457132" y="903487"/>
                  <a:pt x="5456483" y="889828"/>
                  <a:pt x="5463251" y="879676"/>
                </a:cubicBezTo>
                <a:cubicBezTo>
                  <a:pt x="5472331" y="866056"/>
                  <a:pt x="5488154" y="858047"/>
                  <a:pt x="5497975" y="844952"/>
                </a:cubicBezTo>
                <a:cubicBezTo>
                  <a:pt x="5511473" y="826954"/>
                  <a:pt x="5521124" y="806369"/>
                  <a:pt x="5532699" y="787078"/>
                </a:cubicBezTo>
                <a:cubicBezTo>
                  <a:pt x="5553740" y="702911"/>
                  <a:pt x="5525709" y="770918"/>
                  <a:pt x="5578997" y="717630"/>
                </a:cubicBezTo>
                <a:cubicBezTo>
                  <a:pt x="5588834" y="707793"/>
                  <a:pt x="5592841" y="693246"/>
                  <a:pt x="5602147" y="682906"/>
                </a:cubicBezTo>
                <a:cubicBezTo>
                  <a:pt x="5678991" y="597524"/>
                  <a:pt x="5651026" y="612597"/>
                  <a:pt x="5717894" y="590309"/>
                </a:cubicBezTo>
                <a:cubicBezTo>
                  <a:pt x="5781574" y="510706"/>
                  <a:pt x="5750486" y="552994"/>
                  <a:pt x="5810491" y="462987"/>
                </a:cubicBezTo>
                <a:cubicBezTo>
                  <a:pt x="5818208" y="451412"/>
                  <a:pt x="5823804" y="438100"/>
                  <a:pt x="5833641" y="428263"/>
                </a:cubicBezTo>
                <a:lnTo>
                  <a:pt x="5937813" y="324091"/>
                </a:lnTo>
                <a:cubicBezTo>
                  <a:pt x="5947650" y="314254"/>
                  <a:pt x="5961850" y="309848"/>
                  <a:pt x="5972537" y="300942"/>
                </a:cubicBezTo>
                <a:cubicBezTo>
                  <a:pt x="6086306" y="206135"/>
                  <a:pt x="5939365" y="322540"/>
                  <a:pt x="6030410" y="231493"/>
                </a:cubicBezTo>
                <a:cubicBezTo>
                  <a:pt x="6052846" y="209056"/>
                  <a:pt x="6071618" y="206183"/>
                  <a:pt x="6099858" y="196769"/>
                </a:cubicBezTo>
                <a:lnTo>
                  <a:pt x="6169306" y="127321"/>
                </a:lnTo>
                <a:cubicBezTo>
                  <a:pt x="6190529" y="106098"/>
                  <a:pt x="6211246" y="83202"/>
                  <a:pt x="6238754" y="69448"/>
                </a:cubicBezTo>
                <a:cubicBezTo>
                  <a:pt x="6260580" y="58535"/>
                  <a:pt x="6308203" y="46299"/>
                  <a:pt x="6308203" y="46299"/>
                </a:cubicBezTo>
                <a:cubicBezTo>
                  <a:pt x="6315919" y="38582"/>
                  <a:pt x="6321994" y="28764"/>
                  <a:pt x="6331352" y="23149"/>
                </a:cubicBezTo>
                <a:cubicBezTo>
                  <a:pt x="6341814" y="16872"/>
                  <a:pt x="6354748" y="16105"/>
                  <a:pt x="6366076" y="11574"/>
                </a:cubicBezTo>
                <a:cubicBezTo>
                  <a:pt x="6374086" y="8370"/>
                  <a:pt x="6381509" y="3858"/>
                  <a:pt x="638922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black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6505575" y="3263900"/>
            <a:ext cx="1308100" cy="11113"/>
          </a:xfrm>
          <a:custGeom>
            <a:avLst/>
            <a:gdLst>
              <a:gd name="connsiteX0" fmla="*/ 0 w 1307939"/>
              <a:gd name="connsiteY0" fmla="*/ 844 h 12418"/>
              <a:gd name="connsiteX1" fmla="*/ 567160 w 1307939"/>
              <a:gd name="connsiteY1" fmla="*/ 12418 h 12418"/>
              <a:gd name="connsiteX2" fmla="*/ 1145894 w 1307939"/>
              <a:gd name="connsiteY2" fmla="*/ 844 h 12418"/>
              <a:gd name="connsiteX3" fmla="*/ 1307939 w 1307939"/>
              <a:gd name="connsiteY3" fmla="*/ 844 h 1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939" h="12418">
                <a:moveTo>
                  <a:pt x="0" y="844"/>
                </a:moveTo>
                <a:cubicBezTo>
                  <a:pt x="189053" y="4702"/>
                  <a:pt x="378067" y="12418"/>
                  <a:pt x="567160" y="12418"/>
                </a:cubicBezTo>
                <a:cubicBezTo>
                  <a:pt x="760110" y="12418"/>
                  <a:pt x="952968" y="3858"/>
                  <a:pt x="1145894" y="844"/>
                </a:cubicBezTo>
                <a:cubicBezTo>
                  <a:pt x="1199902" y="0"/>
                  <a:pt x="1253924" y="844"/>
                  <a:pt x="1307939" y="8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black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821363" y="3959225"/>
            <a:ext cx="1979612" cy="323850"/>
          </a:xfrm>
          <a:custGeom>
            <a:avLst/>
            <a:gdLst>
              <a:gd name="connsiteX0" fmla="*/ 1979271 w 1979271"/>
              <a:gd name="connsiteY0" fmla="*/ 0 h 324091"/>
              <a:gd name="connsiteX1" fmla="*/ 1747777 w 1979271"/>
              <a:gd name="connsiteY1" fmla="*/ 11574 h 324091"/>
              <a:gd name="connsiteX2" fmla="*/ 1643605 w 1979271"/>
              <a:gd name="connsiteY2" fmla="*/ 69448 h 324091"/>
              <a:gd name="connsiteX3" fmla="*/ 1562582 w 1979271"/>
              <a:gd name="connsiteY3" fmla="*/ 150471 h 324091"/>
              <a:gd name="connsiteX4" fmla="*/ 1493134 w 1979271"/>
              <a:gd name="connsiteY4" fmla="*/ 219919 h 324091"/>
              <a:gd name="connsiteX5" fmla="*/ 1458410 w 1979271"/>
              <a:gd name="connsiteY5" fmla="*/ 243068 h 324091"/>
              <a:gd name="connsiteX6" fmla="*/ 1446835 w 1979271"/>
              <a:gd name="connsiteY6" fmla="*/ 277792 h 324091"/>
              <a:gd name="connsiteX7" fmla="*/ 1388962 w 1979271"/>
              <a:gd name="connsiteY7" fmla="*/ 324091 h 324091"/>
              <a:gd name="connsiteX8" fmla="*/ 1226916 w 1979271"/>
              <a:gd name="connsiteY8" fmla="*/ 300942 h 324091"/>
              <a:gd name="connsiteX9" fmla="*/ 1203767 w 1979271"/>
              <a:gd name="connsiteY9" fmla="*/ 277792 h 324091"/>
              <a:gd name="connsiteX10" fmla="*/ 1192192 w 1979271"/>
              <a:gd name="connsiteY10" fmla="*/ 243068 h 324091"/>
              <a:gd name="connsiteX11" fmla="*/ 1180618 w 1979271"/>
              <a:gd name="connsiteY11" fmla="*/ 196769 h 324091"/>
              <a:gd name="connsiteX12" fmla="*/ 1122744 w 1979271"/>
              <a:gd name="connsiteY12" fmla="*/ 138896 h 324091"/>
              <a:gd name="connsiteX13" fmla="*/ 1099595 w 1979271"/>
              <a:gd name="connsiteY13" fmla="*/ 104172 h 324091"/>
              <a:gd name="connsiteX14" fmla="*/ 1041721 w 1979271"/>
              <a:gd name="connsiteY14" fmla="*/ 57873 h 324091"/>
              <a:gd name="connsiteX15" fmla="*/ 995423 w 1979271"/>
              <a:gd name="connsiteY15" fmla="*/ 34724 h 324091"/>
              <a:gd name="connsiteX16" fmla="*/ 879676 w 1979271"/>
              <a:gd name="connsiteY16" fmla="*/ 23149 h 324091"/>
              <a:gd name="connsiteX17" fmla="*/ 752354 w 1979271"/>
              <a:gd name="connsiteY17" fmla="*/ 34724 h 324091"/>
              <a:gd name="connsiteX18" fmla="*/ 717630 w 1979271"/>
              <a:gd name="connsiteY18" fmla="*/ 57873 h 324091"/>
              <a:gd name="connsiteX19" fmla="*/ 636607 w 1979271"/>
              <a:gd name="connsiteY19" fmla="*/ 81023 h 324091"/>
              <a:gd name="connsiteX20" fmla="*/ 555585 w 1979271"/>
              <a:gd name="connsiteY20" fmla="*/ 127321 h 324091"/>
              <a:gd name="connsiteX21" fmla="*/ 520861 w 1979271"/>
              <a:gd name="connsiteY21" fmla="*/ 138896 h 324091"/>
              <a:gd name="connsiteX22" fmla="*/ 497711 w 1979271"/>
              <a:gd name="connsiteY22" fmla="*/ 162045 h 324091"/>
              <a:gd name="connsiteX23" fmla="*/ 462987 w 1979271"/>
              <a:gd name="connsiteY23" fmla="*/ 185195 h 324091"/>
              <a:gd name="connsiteX24" fmla="*/ 439838 w 1979271"/>
              <a:gd name="connsiteY24" fmla="*/ 219919 h 324091"/>
              <a:gd name="connsiteX25" fmla="*/ 370390 w 1979271"/>
              <a:gd name="connsiteY25" fmla="*/ 231493 h 324091"/>
              <a:gd name="connsiteX26" fmla="*/ 162045 w 1979271"/>
              <a:gd name="connsiteY26" fmla="*/ 219919 h 324091"/>
              <a:gd name="connsiteX27" fmla="*/ 115747 w 1979271"/>
              <a:gd name="connsiteY27" fmla="*/ 208344 h 324091"/>
              <a:gd name="connsiteX28" fmla="*/ 11575 w 1979271"/>
              <a:gd name="connsiteY28" fmla="*/ 150471 h 324091"/>
              <a:gd name="connsiteX29" fmla="*/ 0 w 1979271"/>
              <a:gd name="connsiteY29" fmla="*/ 150471 h 32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79271" h="324091">
                <a:moveTo>
                  <a:pt x="1979271" y="0"/>
                </a:moveTo>
                <a:cubicBezTo>
                  <a:pt x="1902106" y="3858"/>
                  <a:pt x="1824748" y="4881"/>
                  <a:pt x="1747777" y="11574"/>
                </a:cubicBezTo>
                <a:cubicBezTo>
                  <a:pt x="1715895" y="14346"/>
                  <a:pt x="1656535" y="56518"/>
                  <a:pt x="1643605" y="69448"/>
                </a:cubicBezTo>
                <a:lnTo>
                  <a:pt x="1562582" y="150471"/>
                </a:lnTo>
                <a:lnTo>
                  <a:pt x="1493134" y="219919"/>
                </a:lnTo>
                <a:cubicBezTo>
                  <a:pt x="1483297" y="229756"/>
                  <a:pt x="1469985" y="235352"/>
                  <a:pt x="1458410" y="243068"/>
                </a:cubicBezTo>
                <a:cubicBezTo>
                  <a:pt x="1454552" y="254643"/>
                  <a:pt x="1453112" y="267330"/>
                  <a:pt x="1446835" y="277792"/>
                </a:cubicBezTo>
                <a:cubicBezTo>
                  <a:pt x="1435838" y="296120"/>
                  <a:pt x="1404736" y="313575"/>
                  <a:pt x="1388962" y="324091"/>
                </a:cubicBezTo>
                <a:cubicBezTo>
                  <a:pt x="1387001" y="323913"/>
                  <a:pt x="1262700" y="322412"/>
                  <a:pt x="1226916" y="300942"/>
                </a:cubicBezTo>
                <a:cubicBezTo>
                  <a:pt x="1217558" y="295327"/>
                  <a:pt x="1211483" y="285509"/>
                  <a:pt x="1203767" y="277792"/>
                </a:cubicBezTo>
                <a:cubicBezTo>
                  <a:pt x="1199909" y="266217"/>
                  <a:pt x="1195544" y="254799"/>
                  <a:pt x="1192192" y="243068"/>
                </a:cubicBezTo>
                <a:cubicBezTo>
                  <a:pt x="1187822" y="227772"/>
                  <a:pt x="1189442" y="210005"/>
                  <a:pt x="1180618" y="196769"/>
                </a:cubicBezTo>
                <a:cubicBezTo>
                  <a:pt x="1165485" y="174069"/>
                  <a:pt x="1142035" y="158187"/>
                  <a:pt x="1122744" y="138896"/>
                </a:cubicBezTo>
                <a:cubicBezTo>
                  <a:pt x="1112907" y="129060"/>
                  <a:pt x="1108285" y="115035"/>
                  <a:pt x="1099595" y="104172"/>
                </a:cubicBezTo>
                <a:cubicBezTo>
                  <a:pt x="1083586" y="84162"/>
                  <a:pt x="1063882" y="70536"/>
                  <a:pt x="1041721" y="57873"/>
                </a:cubicBezTo>
                <a:cubicBezTo>
                  <a:pt x="1026740" y="49312"/>
                  <a:pt x="1012294" y="38339"/>
                  <a:pt x="995423" y="34724"/>
                </a:cubicBezTo>
                <a:cubicBezTo>
                  <a:pt x="957509" y="26600"/>
                  <a:pt x="918258" y="27007"/>
                  <a:pt x="879676" y="23149"/>
                </a:cubicBezTo>
                <a:cubicBezTo>
                  <a:pt x="837235" y="27007"/>
                  <a:pt x="794024" y="25795"/>
                  <a:pt x="752354" y="34724"/>
                </a:cubicBezTo>
                <a:cubicBezTo>
                  <a:pt x="738752" y="37639"/>
                  <a:pt x="730072" y="51652"/>
                  <a:pt x="717630" y="57873"/>
                </a:cubicBezTo>
                <a:cubicBezTo>
                  <a:pt x="689645" y="71865"/>
                  <a:pt x="666278" y="69896"/>
                  <a:pt x="636607" y="81023"/>
                </a:cubicBezTo>
                <a:cubicBezTo>
                  <a:pt x="555443" y="111460"/>
                  <a:pt x="622745" y="93741"/>
                  <a:pt x="555585" y="127321"/>
                </a:cubicBezTo>
                <a:cubicBezTo>
                  <a:pt x="544672" y="132777"/>
                  <a:pt x="532436" y="135038"/>
                  <a:pt x="520861" y="138896"/>
                </a:cubicBezTo>
                <a:cubicBezTo>
                  <a:pt x="513144" y="146612"/>
                  <a:pt x="506232" y="155228"/>
                  <a:pt x="497711" y="162045"/>
                </a:cubicBezTo>
                <a:cubicBezTo>
                  <a:pt x="486848" y="170735"/>
                  <a:pt x="472824" y="175358"/>
                  <a:pt x="462987" y="185195"/>
                </a:cubicBezTo>
                <a:cubicBezTo>
                  <a:pt x="453151" y="195032"/>
                  <a:pt x="452280" y="213698"/>
                  <a:pt x="439838" y="219919"/>
                </a:cubicBezTo>
                <a:cubicBezTo>
                  <a:pt x="418847" y="230414"/>
                  <a:pt x="393539" y="227635"/>
                  <a:pt x="370390" y="231493"/>
                </a:cubicBezTo>
                <a:cubicBezTo>
                  <a:pt x="300942" y="227635"/>
                  <a:pt x="231315" y="226216"/>
                  <a:pt x="162045" y="219919"/>
                </a:cubicBezTo>
                <a:cubicBezTo>
                  <a:pt x="146203" y="218479"/>
                  <a:pt x="129237" y="216775"/>
                  <a:pt x="115747" y="208344"/>
                </a:cubicBezTo>
                <a:cubicBezTo>
                  <a:pt x="12674" y="143922"/>
                  <a:pt x="129486" y="170122"/>
                  <a:pt x="11575" y="150471"/>
                </a:cubicBezTo>
                <a:cubicBezTo>
                  <a:pt x="7769" y="149837"/>
                  <a:pt x="3858" y="150471"/>
                  <a:pt x="0" y="1504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156075" y="4860925"/>
            <a:ext cx="3668713" cy="336550"/>
          </a:xfrm>
          <a:custGeom>
            <a:avLst/>
            <a:gdLst>
              <a:gd name="connsiteX0" fmla="*/ 3669175 w 3669175"/>
              <a:gd name="connsiteY0" fmla="*/ 289367 h 335666"/>
              <a:gd name="connsiteX1" fmla="*/ 3588152 w 3669175"/>
              <a:gd name="connsiteY1" fmla="*/ 277792 h 335666"/>
              <a:gd name="connsiteX2" fmla="*/ 3518704 w 3669175"/>
              <a:gd name="connsiteY2" fmla="*/ 231494 h 335666"/>
              <a:gd name="connsiteX3" fmla="*/ 3495555 w 3669175"/>
              <a:gd name="connsiteY3" fmla="*/ 208344 h 335666"/>
              <a:gd name="connsiteX4" fmla="*/ 3460831 w 3669175"/>
              <a:gd name="connsiteY4" fmla="*/ 196770 h 335666"/>
              <a:gd name="connsiteX5" fmla="*/ 3414532 w 3669175"/>
              <a:gd name="connsiteY5" fmla="*/ 138896 h 335666"/>
              <a:gd name="connsiteX6" fmla="*/ 3333509 w 3669175"/>
              <a:gd name="connsiteY6" fmla="*/ 92598 h 335666"/>
              <a:gd name="connsiteX7" fmla="*/ 3310360 w 3669175"/>
              <a:gd name="connsiteY7" fmla="*/ 69448 h 335666"/>
              <a:gd name="connsiteX8" fmla="*/ 3240912 w 3669175"/>
              <a:gd name="connsiteY8" fmla="*/ 57874 h 335666"/>
              <a:gd name="connsiteX9" fmla="*/ 3159889 w 3669175"/>
              <a:gd name="connsiteY9" fmla="*/ 34724 h 335666"/>
              <a:gd name="connsiteX10" fmla="*/ 2939970 w 3669175"/>
              <a:gd name="connsiteY10" fmla="*/ 46299 h 335666"/>
              <a:gd name="connsiteX11" fmla="*/ 2893671 w 3669175"/>
              <a:gd name="connsiteY11" fmla="*/ 57874 h 335666"/>
              <a:gd name="connsiteX12" fmla="*/ 2801074 w 3669175"/>
              <a:gd name="connsiteY12" fmla="*/ 127322 h 335666"/>
              <a:gd name="connsiteX13" fmla="*/ 2743200 w 3669175"/>
              <a:gd name="connsiteY13" fmla="*/ 196770 h 335666"/>
              <a:gd name="connsiteX14" fmla="*/ 2708476 w 3669175"/>
              <a:gd name="connsiteY14" fmla="*/ 219919 h 335666"/>
              <a:gd name="connsiteX15" fmla="*/ 2673752 w 3669175"/>
              <a:gd name="connsiteY15" fmla="*/ 254643 h 335666"/>
              <a:gd name="connsiteX16" fmla="*/ 2604304 w 3669175"/>
              <a:gd name="connsiteY16" fmla="*/ 277792 h 335666"/>
              <a:gd name="connsiteX17" fmla="*/ 2488557 w 3669175"/>
              <a:gd name="connsiteY17" fmla="*/ 300942 h 335666"/>
              <a:gd name="connsiteX18" fmla="*/ 2002421 w 3669175"/>
              <a:gd name="connsiteY18" fmla="*/ 277792 h 335666"/>
              <a:gd name="connsiteX19" fmla="*/ 1979271 w 3669175"/>
              <a:gd name="connsiteY19" fmla="*/ 254643 h 335666"/>
              <a:gd name="connsiteX20" fmla="*/ 1944547 w 3669175"/>
              <a:gd name="connsiteY20" fmla="*/ 231494 h 335666"/>
              <a:gd name="connsiteX21" fmla="*/ 1863524 w 3669175"/>
              <a:gd name="connsiteY21" fmla="*/ 173620 h 335666"/>
              <a:gd name="connsiteX22" fmla="*/ 1805651 w 3669175"/>
              <a:gd name="connsiteY22" fmla="*/ 104172 h 335666"/>
              <a:gd name="connsiteX23" fmla="*/ 1713054 w 3669175"/>
              <a:gd name="connsiteY23" fmla="*/ 57874 h 335666"/>
              <a:gd name="connsiteX24" fmla="*/ 1689904 w 3669175"/>
              <a:gd name="connsiteY24" fmla="*/ 23149 h 335666"/>
              <a:gd name="connsiteX25" fmla="*/ 1585732 w 3669175"/>
              <a:gd name="connsiteY25" fmla="*/ 0 h 335666"/>
              <a:gd name="connsiteX26" fmla="*/ 1273216 w 3669175"/>
              <a:gd name="connsiteY26" fmla="*/ 23149 h 335666"/>
              <a:gd name="connsiteX27" fmla="*/ 1226917 w 3669175"/>
              <a:gd name="connsiteY27" fmla="*/ 81023 h 335666"/>
              <a:gd name="connsiteX28" fmla="*/ 1192193 w 3669175"/>
              <a:gd name="connsiteY28" fmla="*/ 92598 h 335666"/>
              <a:gd name="connsiteX29" fmla="*/ 1169043 w 3669175"/>
              <a:gd name="connsiteY29" fmla="*/ 115747 h 335666"/>
              <a:gd name="connsiteX30" fmla="*/ 1041722 w 3669175"/>
              <a:gd name="connsiteY30" fmla="*/ 173620 h 335666"/>
              <a:gd name="connsiteX31" fmla="*/ 856527 w 3669175"/>
              <a:gd name="connsiteY31" fmla="*/ 208344 h 335666"/>
              <a:gd name="connsiteX32" fmla="*/ 821803 w 3669175"/>
              <a:gd name="connsiteY32" fmla="*/ 231494 h 335666"/>
              <a:gd name="connsiteX33" fmla="*/ 706056 w 3669175"/>
              <a:gd name="connsiteY33" fmla="*/ 266218 h 335666"/>
              <a:gd name="connsiteX34" fmla="*/ 648183 w 3669175"/>
              <a:gd name="connsiteY34" fmla="*/ 277792 h 335666"/>
              <a:gd name="connsiteX35" fmla="*/ 578735 w 3669175"/>
              <a:gd name="connsiteY35" fmla="*/ 300942 h 335666"/>
              <a:gd name="connsiteX36" fmla="*/ 474562 w 3669175"/>
              <a:gd name="connsiteY36" fmla="*/ 324091 h 335666"/>
              <a:gd name="connsiteX37" fmla="*/ 439838 w 3669175"/>
              <a:gd name="connsiteY37" fmla="*/ 335666 h 335666"/>
              <a:gd name="connsiteX38" fmla="*/ 127322 w 3669175"/>
              <a:gd name="connsiteY38" fmla="*/ 324091 h 335666"/>
              <a:gd name="connsiteX39" fmla="*/ 69448 w 3669175"/>
              <a:gd name="connsiteY39" fmla="*/ 312517 h 335666"/>
              <a:gd name="connsiteX40" fmla="*/ 0 w 3669175"/>
              <a:gd name="connsiteY40" fmla="*/ 289367 h 3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69175" h="335666">
                <a:moveTo>
                  <a:pt x="3669175" y="289367"/>
                </a:moveTo>
                <a:cubicBezTo>
                  <a:pt x="3642167" y="285509"/>
                  <a:pt x="3613615" y="287586"/>
                  <a:pt x="3588152" y="277792"/>
                </a:cubicBezTo>
                <a:cubicBezTo>
                  <a:pt x="3562185" y="267805"/>
                  <a:pt x="3538377" y="251167"/>
                  <a:pt x="3518704" y="231494"/>
                </a:cubicBezTo>
                <a:cubicBezTo>
                  <a:pt x="3510988" y="223777"/>
                  <a:pt x="3504913" y="213959"/>
                  <a:pt x="3495555" y="208344"/>
                </a:cubicBezTo>
                <a:cubicBezTo>
                  <a:pt x="3485093" y="202067"/>
                  <a:pt x="3472406" y="200628"/>
                  <a:pt x="3460831" y="196770"/>
                </a:cubicBezTo>
                <a:cubicBezTo>
                  <a:pt x="3448450" y="178199"/>
                  <a:pt x="3434321" y="152089"/>
                  <a:pt x="3414532" y="138896"/>
                </a:cubicBezTo>
                <a:cubicBezTo>
                  <a:pt x="3343244" y="91370"/>
                  <a:pt x="3392705" y="139955"/>
                  <a:pt x="3333509" y="92598"/>
                </a:cubicBezTo>
                <a:cubicBezTo>
                  <a:pt x="3324988" y="85781"/>
                  <a:pt x="3320578" y="73280"/>
                  <a:pt x="3310360" y="69448"/>
                </a:cubicBezTo>
                <a:cubicBezTo>
                  <a:pt x="3288386" y="61208"/>
                  <a:pt x="3264061" y="61732"/>
                  <a:pt x="3240912" y="57874"/>
                </a:cubicBezTo>
                <a:cubicBezTo>
                  <a:pt x="3224537" y="52415"/>
                  <a:pt x="3174423" y="34724"/>
                  <a:pt x="3159889" y="34724"/>
                </a:cubicBezTo>
                <a:cubicBezTo>
                  <a:pt x="3086481" y="34724"/>
                  <a:pt x="3013276" y="42441"/>
                  <a:pt x="2939970" y="46299"/>
                </a:cubicBezTo>
                <a:cubicBezTo>
                  <a:pt x="2924537" y="50157"/>
                  <a:pt x="2907900" y="50760"/>
                  <a:pt x="2893671" y="57874"/>
                </a:cubicBezTo>
                <a:cubicBezTo>
                  <a:pt x="2865025" y="72197"/>
                  <a:pt x="2824330" y="99415"/>
                  <a:pt x="2801074" y="127322"/>
                </a:cubicBezTo>
                <a:cubicBezTo>
                  <a:pt x="2778565" y="154333"/>
                  <a:pt x="2769376" y="175829"/>
                  <a:pt x="2743200" y="196770"/>
                </a:cubicBezTo>
                <a:cubicBezTo>
                  <a:pt x="2732337" y="205460"/>
                  <a:pt x="2719163" y="211013"/>
                  <a:pt x="2708476" y="219919"/>
                </a:cubicBezTo>
                <a:cubicBezTo>
                  <a:pt x="2695901" y="230398"/>
                  <a:pt x="2688061" y="246694"/>
                  <a:pt x="2673752" y="254643"/>
                </a:cubicBezTo>
                <a:cubicBezTo>
                  <a:pt x="2652421" y="266493"/>
                  <a:pt x="2628232" y="273006"/>
                  <a:pt x="2604304" y="277792"/>
                </a:cubicBezTo>
                <a:lnTo>
                  <a:pt x="2488557" y="300942"/>
                </a:lnTo>
                <a:cubicBezTo>
                  <a:pt x="2326512" y="293225"/>
                  <a:pt x="2163984" y="292480"/>
                  <a:pt x="2002421" y="277792"/>
                </a:cubicBezTo>
                <a:cubicBezTo>
                  <a:pt x="1991553" y="276804"/>
                  <a:pt x="1987793" y="261460"/>
                  <a:pt x="1979271" y="254643"/>
                </a:cubicBezTo>
                <a:cubicBezTo>
                  <a:pt x="1968408" y="245953"/>
                  <a:pt x="1955109" y="240547"/>
                  <a:pt x="1944547" y="231494"/>
                </a:cubicBezTo>
                <a:cubicBezTo>
                  <a:pt x="1874640" y="171574"/>
                  <a:pt x="1927328" y="194889"/>
                  <a:pt x="1863524" y="173620"/>
                </a:cubicBezTo>
                <a:cubicBezTo>
                  <a:pt x="1857730" y="165895"/>
                  <a:pt x="1822371" y="114204"/>
                  <a:pt x="1805651" y="104172"/>
                </a:cubicBezTo>
                <a:cubicBezTo>
                  <a:pt x="1776060" y="86417"/>
                  <a:pt x="1713054" y="57874"/>
                  <a:pt x="1713054" y="57874"/>
                </a:cubicBezTo>
                <a:cubicBezTo>
                  <a:pt x="1705337" y="46299"/>
                  <a:pt x="1701479" y="30866"/>
                  <a:pt x="1689904" y="23149"/>
                </a:cubicBezTo>
                <a:cubicBezTo>
                  <a:pt x="1682902" y="18481"/>
                  <a:pt x="1587003" y="254"/>
                  <a:pt x="1585732" y="0"/>
                </a:cubicBezTo>
                <a:cubicBezTo>
                  <a:pt x="1481560" y="7716"/>
                  <a:pt x="1376694" y="8876"/>
                  <a:pt x="1273216" y="23149"/>
                </a:cubicBezTo>
                <a:cubicBezTo>
                  <a:pt x="1258958" y="25116"/>
                  <a:pt x="1232245" y="76760"/>
                  <a:pt x="1226917" y="81023"/>
                </a:cubicBezTo>
                <a:cubicBezTo>
                  <a:pt x="1217390" y="88645"/>
                  <a:pt x="1203768" y="88740"/>
                  <a:pt x="1192193" y="92598"/>
                </a:cubicBezTo>
                <a:cubicBezTo>
                  <a:pt x="1184476" y="100314"/>
                  <a:pt x="1178401" y="110132"/>
                  <a:pt x="1169043" y="115747"/>
                </a:cubicBezTo>
                <a:cubicBezTo>
                  <a:pt x="1146559" y="129237"/>
                  <a:pt x="1080537" y="164663"/>
                  <a:pt x="1041722" y="173620"/>
                </a:cubicBezTo>
                <a:cubicBezTo>
                  <a:pt x="969545" y="190276"/>
                  <a:pt x="925072" y="196920"/>
                  <a:pt x="856527" y="208344"/>
                </a:cubicBezTo>
                <a:cubicBezTo>
                  <a:pt x="844952" y="216061"/>
                  <a:pt x="834515" y="225844"/>
                  <a:pt x="821803" y="231494"/>
                </a:cubicBezTo>
                <a:cubicBezTo>
                  <a:pt x="792955" y="244315"/>
                  <a:pt x="739721" y="258737"/>
                  <a:pt x="706056" y="266218"/>
                </a:cubicBezTo>
                <a:cubicBezTo>
                  <a:pt x="686851" y="270486"/>
                  <a:pt x="667163" y="272616"/>
                  <a:pt x="648183" y="277792"/>
                </a:cubicBezTo>
                <a:cubicBezTo>
                  <a:pt x="624641" y="284213"/>
                  <a:pt x="602663" y="296156"/>
                  <a:pt x="578735" y="300942"/>
                </a:cubicBezTo>
                <a:cubicBezTo>
                  <a:pt x="538968" y="308895"/>
                  <a:pt x="512692" y="313197"/>
                  <a:pt x="474562" y="324091"/>
                </a:cubicBezTo>
                <a:cubicBezTo>
                  <a:pt x="462831" y="327443"/>
                  <a:pt x="451413" y="331808"/>
                  <a:pt x="439838" y="335666"/>
                </a:cubicBezTo>
                <a:cubicBezTo>
                  <a:pt x="335666" y="331808"/>
                  <a:pt x="231362" y="330593"/>
                  <a:pt x="127322" y="324091"/>
                </a:cubicBezTo>
                <a:cubicBezTo>
                  <a:pt x="107687" y="322864"/>
                  <a:pt x="88428" y="317693"/>
                  <a:pt x="69448" y="312517"/>
                </a:cubicBezTo>
                <a:cubicBezTo>
                  <a:pt x="45906" y="306097"/>
                  <a:pt x="0" y="289367"/>
                  <a:pt x="0" y="28936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black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6122988" y="5230813"/>
            <a:ext cx="1216025" cy="638175"/>
          </a:xfrm>
          <a:custGeom>
            <a:avLst/>
            <a:gdLst>
              <a:gd name="connsiteX0" fmla="*/ 0 w 1215341"/>
              <a:gd name="connsiteY0" fmla="*/ 821803 h 902826"/>
              <a:gd name="connsiteX1" fmla="*/ 11574 w 1215341"/>
              <a:gd name="connsiteY1" fmla="*/ 694481 h 902826"/>
              <a:gd name="connsiteX2" fmla="*/ 23149 w 1215341"/>
              <a:gd name="connsiteY2" fmla="*/ 659757 h 902826"/>
              <a:gd name="connsiteX3" fmla="*/ 57873 w 1215341"/>
              <a:gd name="connsiteY3" fmla="*/ 636608 h 902826"/>
              <a:gd name="connsiteX4" fmla="*/ 92597 w 1215341"/>
              <a:gd name="connsiteY4" fmla="*/ 555585 h 902826"/>
              <a:gd name="connsiteX5" fmla="*/ 138896 w 1215341"/>
              <a:gd name="connsiteY5" fmla="*/ 393539 h 902826"/>
              <a:gd name="connsiteX6" fmla="*/ 162045 w 1215341"/>
              <a:gd name="connsiteY6" fmla="*/ 358815 h 902826"/>
              <a:gd name="connsiteX7" fmla="*/ 196769 w 1215341"/>
              <a:gd name="connsiteY7" fmla="*/ 277793 h 902826"/>
              <a:gd name="connsiteX8" fmla="*/ 208344 w 1215341"/>
              <a:gd name="connsiteY8" fmla="*/ 243069 h 902826"/>
              <a:gd name="connsiteX9" fmla="*/ 231493 w 1215341"/>
              <a:gd name="connsiteY9" fmla="*/ 219919 h 902826"/>
              <a:gd name="connsiteX10" fmla="*/ 312516 w 1215341"/>
              <a:gd name="connsiteY10" fmla="*/ 127322 h 902826"/>
              <a:gd name="connsiteX11" fmla="*/ 358815 w 1215341"/>
              <a:gd name="connsiteY11" fmla="*/ 69448 h 902826"/>
              <a:gd name="connsiteX12" fmla="*/ 416688 w 1215341"/>
              <a:gd name="connsiteY12" fmla="*/ 11575 h 902826"/>
              <a:gd name="connsiteX13" fmla="*/ 462987 w 1215341"/>
              <a:gd name="connsiteY13" fmla="*/ 0 h 902826"/>
              <a:gd name="connsiteX14" fmla="*/ 567159 w 1215341"/>
              <a:gd name="connsiteY14" fmla="*/ 11575 h 902826"/>
              <a:gd name="connsiteX15" fmla="*/ 613458 w 1215341"/>
              <a:gd name="connsiteY15" fmla="*/ 34724 h 902826"/>
              <a:gd name="connsiteX16" fmla="*/ 717630 w 1215341"/>
              <a:gd name="connsiteY16" fmla="*/ 127322 h 902826"/>
              <a:gd name="connsiteX17" fmla="*/ 752354 w 1215341"/>
              <a:gd name="connsiteY17" fmla="*/ 162046 h 902826"/>
              <a:gd name="connsiteX18" fmla="*/ 775503 w 1215341"/>
              <a:gd name="connsiteY18" fmla="*/ 196770 h 902826"/>
              <a:gd name="connsiteX19" fmla="*/ 798653 w 1215341"/>
              <a:gd name="connsiteY19" fmla="*/ 219919 h 902826"/>
              <a:gd name="connsiteX20" fmla="*/ 833377 w 1215341"/>
              <a:gd name="connsiteY20" fmla="*/ 277793 h 902826"/>
              <a:gd name="connsiteX21" fmla="*/ 891250 w 1215341"/>
              <a:gd name="connsiteY21" fmla="*/ 335666 h 902826"/>
              <a:gd name="connsiteX22" fmla="*/ 902825 w 1215341"/>
              <a:gd name="connsiteY22" fmla="*/ 370390 h 902826"/>
              <a:gd name="connsiteX23" fmla="*/ 949124 w 1215341"/>
              <a:gd name="connsiteY23" fmla="*/ 428264 h 902826"/>
              <a:gd name="connsiteX24" fmla="*/ 983848 w 1215341"/>
              <a:gd name="connsiteY24" fmla="*/ 486137 h 902826"/>
              <a:gd name="connsiteX25" fmla="*/ 995422 w 1215341"/>
              <a:gd name="connsiteY25" fmla="*/ 520861 h 902826"/>
              <a:gd name="connsiteX26" fmla="*/ 1018572 w 1215341"/>
              <a:gd name="connsiteY26" fmla="*/ 544010 h 902826"/>
              <a:gd name="connsiteX27" fmla="*/ 1064870 w 1215341"/>
              <a:gd name="connsiteY27" fmla="*/ 613458 h 902826"/>
              <a:gd name="connsiteX28" fmla="*/ 1099595 w 1215341"/>
              <a:gd name="connsiteY28" fmla="*/ 671332 h 902826"/>
              <a:gd name="connsiteX29" fmla="*/ 1134319 w 1215341"/>
              <a:gd name="connsiteY29" fmla="*/ 740780 h 902826"/>
              <a:gd name="connsiteX30" fmla="*/ 1169043 w 1215341"/>
              <a:gd name="connsiteY30" fmla="*/ 798653 h 902826"/>
              <a:gd name="connsiteX31" fmla="*/ 1192192 w 1215341"/>
              <a:gd name="connsiteY31" fmla="*/ 868102 h 902826"/>
              <a:gd name="connsiteX32" fmla="*/ 1215341 w 1215341"/>
              <a:gd name="connsiteY32" fmla="*/ 902826 h 90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15341" h="902826">
                <a:moveTo>
                  <a:pt x="0" y="821803"/>
                </a:moveTo>
                <a:cubicBezTo>
                  <a:pt x="3858" y="779362"/>
                  <a:pt x="5547" y="736668"/>
                  <a:pt x="11574" y="694481"/>
                </a:cubicBezTo>
                <a:cubicBezTo>
                  <a:pt x="13299" y="682403"/>
                  <a:pt x="15527" y="669284"/>
                  <a:pt x="23149" y="659757"/>
                </a:cubicBezTo>
                <a:cubicBezTo>
                  <a:pt x="31839" y="648894"/>
                  <a:pt x="46298" y="644324"/>
                  <a:pt x="57873" y="636608"/>
                </a:cubicBezTo>
                <a:cubicBezTo>
                  <a:pt x="76842" y="598668"/>
                  <a:pt x="82379" y="593051"/>
                  <a:pt x="92597" y="555585"/>
                </a:cubicBezTo>
                <a:cubicBezTo>
                  <a:pt x="136199" y="395710"/>
                  <a:pt x="94537" y="526615"/>
                  <a:pt x="138896" y="393539"/>
                </a:cubicBezTo>
                <a:cubicBezTo>
                  <a:pt x="143295" y="380342"/>
                  <a:pt x="154329" y="370390"/>
                  <a:pt x="162045" y="358815"/>
                </a:cubicBezTo>
                <a:cubicBezTo>
                  <a:pt x="186135" y="262459"/>
                  <a:pt x="156803" y="357726"/>
                  <a:pt x="196769" y="277793"/>
                </a:cubicBezTo>
                <a:cubicBezTo>
                  <a:pt x="202225" y="266880"/>
                  <a:pt x="202067" y="253531"/>
                  <a:pt x="208344" y="243069"/>
                </a:cubicBezTo>
                <a:cubicBezTo>
                  <a:pt x="213959" y="233711"/>
                  <a:pt x="224945" y="228649"/>
                  <a:pt x="231493" y="219919"/>
                </a:cubicBezTo>
                <a:cubicBezTo>
                  <a:pt x="299010" y="129895"/>
                  <a:pt x="247892" y="170404"/>
                  <a:pt x="312516" y="127322"/>
                </a:cubicBezTo>
                <a:cubicBezTo>
                  <a:pt x="383765" y="20447"/>
                  <a:pt x="292843" y="151913"/>
                  <a:pt x="358815" y="69448"/>
                </a:cubicBezTo>
                <a:cubicBezTo>
                  <a:pt x="385655" y="35897"/>
                  <a:pt x="374414" y="29692"/>
                  <a:pt x="416688" y="11575"/>
                </a:cubicBezTo>
                <a:cubicBezTo>
                  <a:pt x="431310" y="5309"/>
                  <a:pt x="447554" y="3858"/>
                  <a:pt x="462987" y="0"/>
                </a:cubicBezTo>
                <a:cubicBezTo>
                  <a:pt x="497711" y="3858"/>
                  <a:pt x="533116" y="3719"/>
                  <a:pt x="567159" y="11575"/>
                </a:cubicBezTo>
                <a:cubicBezTo>
                  <a:pt x="583972" y="15455"/>
                  <a:pt x="598477" y="26163"/>
                  <a:pt x="613458" y="34724"/>
                </a:cubicBezTo>
                <a:cubicBezTo>
                  <a:pt x="661649" y="62262"/>
                  <a:pt x="670757" y="80449"/>
                  <a:pt x="717630" y="127322"/>
                </a:cubicBezTo>
                <a:lnTo>
                  <a:pt x="752354" y="162046"/>
                </a:lnTo>
                <a:cubicBezTo>
                  <a:pt x="762191" y="171883"/>
                  <a:pt x="766813" y="185907"/>
                  <a:pt x="775503" y="196770"/>
                </a:cubicBezTo>
                <a:cubicBezTo>
                  <a:pt x="782320" y="205291"/>
                  <a:pt x="790936" y="212203"/>
                  <a:pt x="798653" y="219919"/>
                </a:cubicBezTo>
                <a:cubicBezTo>
                  <a:pt x="825518" y="300520"/>
                  <a:pt x="791009" y="214241"/>
                  <a:pt x="833377" y="277793"/>
                </a:cubicBezTo>
                <a:cubicBezTo>
                  <a:pt x="874242" y="339090"/>
                  <a:pt x="831488" y="315745"/>
                  <a:pt x="891250" y="335666"/>
                </a:cubicBezTo>
                <a:cubicBezTo>
                  <a:pt x="895108" y="347241"/>
                  <a:pt x="897369" y="359477"/>
                  <a:pt x="902825" y="370390"/>
                </a:cubicBezTo>
                <a:cubicBezTo>
                  <a:pt x="917427" y="399594"/>
                  <a:pt x="927591" y="406731"/>
                  <a:pt x="949124" y="428264"/>
                </a:cubicBezTo>
                <a:cubicBezTo>
                  <a:pt x="981911" y="526631"/>
                  <a:pt x="936183" y="406696"/>
                  <a:pt x="983848" y="486137"/>
                </a:cubicBezTo>
                <a:cubicBezTo>
                  <a:pt x="990125" y="496599"/>
                  <a:pt x="989145" y="510399"/>
                  <a:pt x="995422" y="520861"/>
                </a:cubicBezTo>
                <a:cubicBezTo>
                  <a:pt x="1001037" y="530219"/>
                  <a:pt x="1012024" y="535280"/>
                  <a:pt x="1018572" y="544010"/>
                </a:cubicBezTo>
                <a:cubicBezTo>
                  <a:pt x="1035265" y="566268"/>
                  <a:pt x="1049437" y="590309"/>
                  <a:pt x="1064870" y="613458"/>
                </a:cubicBezTo>
                <a:cubicBezTo>
                  <a:pt x="1124967" y="703605"/>
                  <a:pt x="1027505" y="599245"/>
                  <a:pt x="1099595" y="671332"/>
                </a:cubicBezTo>
                <a:cubicBezTo>
                  <a:pt x="1128686" y="758611"/>
                  <a:pt x="1089443" y="651029"/>
                  <a:pt x="1134319" y="740780"/>
                </a:cubicBezTo>
                <a:cubicBezTo>
                  <a:pt x="1164370" y="800883"/>
                  <a:pt x="1123825" y="753437"/>
                  <a:pt x="1169043" y="798653"/>
                </a:cubicBezTo>
                <a:cubicBezTo>
                  <a:pt x="1176759" y="821803"/>
                  <a:pt x="1178656" y="847798"/>
                  <a:pt x="1192192" y="868102"/>
                </a:cubicBezTo>
                <a:lnTo>
                  <a:pt x="1215341" y="90282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black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390900" y="5173663"/>
            <a:ext cx="1366838" cy="625475"/>
          </a:xfrm>
          <a:custGeom>
            <a:avLst/>
            <a:gdLst>
              <a:gd name="connsiteX0" fmla="*/ 0 w 1365813"/>
              <a:gd name="connsiteY0" fmla="*/ 625032 h 625032"/>
              <a:gd name="connsiteX1" fmla="*/ 150471 w 1365813"/>
              <a:gd name="connsiteY1" fmla="*/ 613458 h 625032"/>
              <a:gd name="connsiteX2" fmla="*/ 231494 w 1365813"/>
              <a:gd name="connsiteY2" fmla="*/ 590308 h 625032"/>
              <a:gd name="connsiteX3" fmla="*/ 312517 w 1365813"/>
              <a:gd name="connsiteY3" fmla="*/ 578734 h 625032"/>
              <a:gd name="connsiteX4" fmla="*/ 416689 w 1365813"/>
              <a:gd name="connsiteY4" fmla="*/ 544010 h 625032"/>
              <a:gd name="connsiteX5" fmla="*/ 451413 w 1365813"/>
              <a:gd name="connsiteY5" fmla="*/ 532435 h 625032"/>
              <a:gd name="connsiteX6" fmla="*/ 520861 w 1365813"/>
              <a:gd name="connsiteY6" fmla="*/ 474562 h 625032"/>
              <a:gd name="connsiteX7" fmla="*/ 601884 w 1365813"/>
              <a:gd name="connsiteY7" fmla="*/ 405113 h 625032"/>
              <a:gd name="connsiteX8" fmla="*/ 717631 w 1365813"/>
              <a:gd name="connsiteY8" fmla="*/ 277792 h 625032"/>
              <a:gd name="connsiteX9" fmla="*/ 775504 w 1365813"/>
              <a:gd name="connsiteY9" fmla="*/ 231493 h 625032"/>
              <a:gd name="connsiteX10" fmla="*/ 821803 w 1365813"/>
              <a:gd name="connsiteY10" fmla="*/ 162045 h 625032"/>
              <a:gd name="connsiteX11" fmla="*/ 891251 w 1365813"/>
              <a:gd name="connsiteY11" fmla="*/ 127321 h 625032"/>
              <a:gd name="connsiteX12" fmla="*/ 960699 w 1365813"/>
              <a:gd name="connsiteY12" fmla="*/ 104172 h 625032"/>
              <a:gd name="connsiteX13" fmla="*/ 995423 w 1365813"/>
              <a:gd name="connsiteY13" fmla="*/ 92597 h 625032"/>
              <a:gd name="connsiteX14" fmla="*/ 1030147 w 1365813"/>
              <a:gd name="connsiteY14" fmla="*/ 81022 h 625032"/>
              <a:gd name="connsiteX15" fmla="*/ 1064871 w 1365813"/>
              <a:gd name="connsiteY15" fmla="*/ 69448 h 625032"/>
              <a:gd name="connsiteX16" fmla="*/ 1122745 w 1365813"/>
              <a:gd name="connsiteY16" fmla="*/ 46298 h 625032"/>
              <a:gd name="connsiteX17" fmla="*/ 1169043 w 1365813"/>
              <a:gd name="connsiteY17" fmla="*/ 34724 h 625032"/>
              <a:gd name="connsiteX18" fmla="*/ 1238491 w 1365813"/>
              <a:gd name="connsiteY18" fmla="*/ 11574 h 625032"/>
              <a:gd name="connsiteX19" fmla="*/ 1273215 w 1365813"/>
              <a:gd name="connsiteY19" fmla="*/ 0 h 625032"/>
              <a:gd name="connsiteX20" fmla="*/ 1342664 w 1365813"/>
              <a:gd name="connsiteY20" fmla="*/ 46298 h 625032"/>
              <a:gd name="connsiteX21" fmla="*/ 1365813 w 1365813"/>
              <a:gd name="connsiteY21" fmla="*/ 115746 h 625032"/>
              <a:gd name="connsiteX22" fmla="*/ 1354238 w 1365813"/>
              <a:gd name="connsiteY22" fmla="*/ 208344 h 625032"/>
              <a:gd name="connsiteX23" fmla="*/ 1342664 w 1365813"/>
              <a:gd name="connsiteY23" fmla="*/ 243068 h 625032"/>
              <a:gd name="connsiteX24" fmla="*/ 1296365 w 1365813"/>
              <a:gd name="connsiteY24" fmla="*/ 289367 h 625032"/>
              <a:gd name="connsiteX25" fmla="*/ 1250066 w 1365813"/>
              <a:gd name="connsiteY25" fmla="*/ 335665 h 625032"/>
              <a:gd name="connsiteX26" fmla="*/ 1157469 w 1365813"/>
              <a:gd name="connsiteY26" fmla="*/ 393539 h 625032"/>
              <a:gd name="connsiteX27" fmla="*/ 1134319 w 1365813"/>
              <a:gd name="connsiteY27" fmla="*/ 428263 h 625032"/>
              <a:gd name="connsiteX28" fmla="*/ 1099595 w 1365813"/>
              <a:gd name="connsiteY28" fmla="*/ 451412 h 625032"/>
              <a:gd name="connsiteX29" fmla="*/ 1088021 w 1365813"/>
              <a:gd name="connsiteY29" fmla="*/ 486136 h 625032"/>
              <a:gd name="connsiteX30" fmla="*/ 1064871 w 1365813"/>
              <a:gd name="connsiteY30" fmla="*/ 509286 h 625032"/>
              <a:gd name="connsiteX31" fmla="*/ 1018572 w 1365813"/>
              <a:gd name="connsiteY31" fmla="*/ 567159 h 625032"/>
              <a:gd name="connsiteX32" fmla="*/ 995423 w 1365813"/>
              <a:gd name="connsiteY32" fmla="*/ 625032 h 62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65813" h="625032">
                <a:moveTo>
                  <a:pt x="0" y="625032"/>
                </a:moveTo>
                <a:cubicBezTo>
                  <a:pt x="50157" y="621174"/>
                  <a:pt x="100510" y="619336"/>
                  <a:pt x="150471" y="613458"/>
                </a:cubicBezTo>
                <a:cubicBezTo>
                  <a:pt x="220340" y="605238"/>
                  <a:pt x="172679" y="602071"/>
                  <a:pt x="231494" y="590308"/>
                </a:cubicBezTo>
                <a:cubicBezTo>
                  <a:pt x="258246" y="584958"/>
                  <a:pt x="285509" y="582592"/>
                  <a:pt x="312517" y="578734"/>
                </a:cubicBezTo>
                <a:lnTo>
                  <a:pt x="416689" y="544010"/>
                </a:lnTo>
                <a:cubicBezTo>
                  <a:pt x="428264" y="540152"/>
                  <a:pt x="441261" y="539203"/>
                  <a:pt x="451413" y="532435"/>
                </a:cubicBezTo>
                <a:cubicBezTo>
                  <a:pt x="537619" y="474965"/>
                  <a:pt x="431748" y="548824"/>
                  <a:pt x="520861" y="474562"/>
                </a:cubicBezTo>
                <a:cubicBezTo>
                  <a:pt x="588630" y="418087"/>
                  <a:pt x="522394" y="494538"/>
                  <a:pt x="601884" y="405113"/>
                </a:cubicBezTo>
                <a:cubicBezTo>
                  <a:pt x="639136" y="363205"/>
                  <a:pt x="669805" y="309675"/>
                  <a:pt x="717631" y="277792"/>
                </a:cubicBezTo>
                <a:cubicBezTo>
                  <a:pt x="740414" y="262604"/>
                  <a:pt x="759009" y="253486"/>
                  <a:pt x="775504" y="231493"/>
                </a:cubicBezTo>
                <a:cubicBezTo>
                  <a:pt x="792197" y="209235"/>
                  <a:pt x="795409" y="170843"/>
                  <a:pt x="821803" y="162045"/>
                </a:cubicBezTo>
                <a:cubicBezTo>
                  <a:pt x="948452" y="119827"/>
                  <a:pt x="756612" y="187160"/>
                  <a:pt x="891251" y="127321"/>
                </a:cubicBezTo>
                <a:cubicBezTo>
                  <a:pt x="913549" y="117411"/>
                  <a:pt x="937550" y="111888"/>
                  <a:pt x="960699" y="104172"/>
                </a:cubicBezTo>
                <a:lnTo>
                  <a:pt x="995423" y="92597"/>
                </a:lnTo>
                <a:lnTo>
                  <a:pt x="1030147" y="81022"/>
                </a:lnTo>
                <a:cubicBezTo>
                  <a:pt x="1041722" y="77164"/>
                  <a:pt x="1053543" y="73979"/>
                  <a:pt x="1064871" y="69448"/>
                </a:cubicBezTo>
                <a:cubicBezTo>
                  <a:pt x="1084162" y="61731"/>
                  <a:pt x="1103034" y="52868"/>
                  <a:pt x="1122745" y="46298"/>
                </a:cubicBezTo>
                <a:cubicBezTo>
                  <a:pt x="1137836" y="41268"/>
                  <a:pt x="1153806" y="39295"/>
                  <a:pt x="1169043" y="34724"/>
                </a:cubicBezTo>
                <a:cubicBezTo>
                  <a:pt x="1192415" y="27712"/>
                  <a:pt x="1215342" y="19290"/>
                  <a:pt x="1238491" y="11574"/>
                </a:cubicBezTo>
                <a:lnTo>
                  <a:pt x="1273215" y="0"/>
                </a:lnTo>
                <a:cubicBezTo>
                  <a:pt x="1319298" y="11520"/>
                  <a:pt x="1322680" y="1335"/>
                  <a:pt x="1342664" y="46298"/>
                </a:cubicBezTo>
                <a:cubicBezTo>
                  <a:pt x="1352574" y="68596"/>
                  <a:pt x="1365813" y="115746"/>
                  <a:pt x="1365813" y="115746"/>
                </a:cubicBezTo>
                <a:cubicBezTo>
                  <a:pt x="1361955" y="146612"/>
                  <a:pt x="1359802" y="177740"/>
                  <a:pt x="1354238" y="208344"/>
                </a:cubicBezTo>
                <a:cubicBezTo>
                  <a:pt x="1352056" y="220348"/>
                  <a:pt x="1349755" y="233140"/>
                  <a:pt x="1342664" y="243068"/>
                </a:cubicBezTo>
                <a:cubicBezTo>
                  <a:pt x="1329978" y="260828"/>
                  <a:pt x="1296365" y="289367"/>
                  <a:pt x="1296365" y="289367"/>
                </a:cubicBezTo>
                <a:cubicBezTo>
                  <a:pt x="1273215" y="358816"/>
                  <a:pt x="1304082" y="297083"/>
                  <a:pt x="1250066" y="335665"/>
                </a:cubicBezTo>
                <a:cubicBezTo>
                  <a:pt x="1157103" y="402067"/>
                  <a:pt x="1250754" y="370217"/>
                  <a:pt x="1157469" y="393539"/>
                </a:cubicBezTo>
                <a:cubicBezTo>
                  <a:pt x="1149752" y="405114"/>
                  <a:pt x="1144156" y="418426"/>
                  <a:pt x="1134319" y="428263"/>
                </a:cubicBezTo>
                <a:cubicBezTo>
                  <a:pt x="1124482" y="438099"/>
                  <a:pt x="1108285" y="440549"/>
                  <a:pt x="1099595" y="451412"/>
                </a:cubicBezTo>
                <a:cubicBezTo>
                  <a:pt x="1091973" y="460939"/>
                  <a:pt x="1094298" y="475674"/>
                  <a:pt x="1088021" y="486136"/>
                </a:cubicBezTo>
                <a:cubicBezTo>
                  <a:pt x="1082406" y="495494"/>
                  <a:pt x="1071688" y="500764"/>
                  <a:pt x="1064871" y="509286"/>
                </a:cubicBezTo>
                <a:cubicBezTo>
                  <a:pt x="1006470" y="582287"/>
                  <a:pt x="1074464" y="511269"/>
                  <a:pt x="1018572" y="567159"/>
                </a:cubicBezTo>
                <a:cubicBezTo>
                  <a:pt x="1004270" y="610068"/>
                  <a:pt x="1012455" y="590970"/>
                  <a:pt x="995423" y="6250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black"/>
              </a:solidFill>
            </a:endParaRPr>
          </a:p>
        </p:txBody>
      </p:sp>
      <p:sp>
        <p:nvSpPr>
          <p:cNvPr id="14360" name="TextBox 53"/>
          <p:cNvSpPr txBox="1">
            <a:spLocks noChangeArrowheads="1"/>
          </p:cNvSpPr>
          <p:nvPr/>
        </p:nvSpPr>
        <p:spPr bwMode="auto">
          <a:xfrm>
            <a:off x="6734175" y="2708275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400">
                <a:solidFill>
                  <a:prstClr val="black"/>
                </a:solidFill>
              </a:rPr>
              <a:t>Snow/ice</a:t>
            </a:r>
          </a:p>
        </p:txBody>
      </p:sp>
      <p:sp>
        <p:nvSpPr>
          <p:cNvPr id="14361" name="TextBox 54"/>
          <p:cNvSpPr txBox="1">
            <a:spLocks noChangeArrowheads="1"/>
          </p:cNvSpPr>
          <p:nvPr/>
        </p:nvSpPr>
        <p:spPr bwMode="auto">
          <a:xfrm>
            <a:off x="6373813" y="3265488"/>
            <a:ext cx="1441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200">
                <a:solidFill>
                  <a:prstClr val="black"/>
                </a:solidFill>
              </a:rPr>
              <a:t>Lichens and moss</a:t>
            </a:r>
          </a:p>
        </p:txBody>
      </p:sp>
      <p:sp>
        <p:nvSpPr>
          <p:cNvPr id="14362" name="TextBox 55"/>
          <p:cNvSpPr txBox="1">
            <a:spLocks noChangeArrowheads="1"/>
          </p:cNvSpPr>
          <p:nvPr/>
        </p:nvSpPr>
        <p:spPr bwMode="auto">
          <a:xfrm>
            <a:off x="6013450" y="4510088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400">
                <a:solidFill>
                  <a:prstClr val="black"/>
                </a:solidFill>
              </a:rPr>
              <a:t>Scrub lands</a:t>
            </a:r>
          </a:p>
        </p:txBody>
      </p:sp>
      <p:sp>
        <p:nvSpPr>
          <p:cNvPr id="14363" name="TextBox 56"/>
          <p:cNvSpPr txBox="1">
            <a:spLocks noChangeArrowheads="1"/>
          </p:cNvSpPr>
          <p:nvPr/>
        </p:nvSpPr>
        <p:spPr bwMode="auto">
          <a:xfrm>
            <a:off x="6373813" y="3590925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400">
                <a:solidFill>
                  <a:prstClr val="black"/>
                </a:solidFill>
              </a:rPr>
              <a:t>Alpine herb</a:t>
            </a:r>
          </a:p>
        </p:txBody>
      </p:sp>
      <p:sp>
        <p:nvSpPr>
          <p:cNvPr id="14364" name="TextBox 57"/>
          <p:cNvSpPr txBox="1">
            <a:spLocks noChangeArrowheads="1"/>
          </p:cNvSpPr>
          <p:nvPr/>
        </p:nvSpPr>
        <p:spPr bwMode="auto">
          <a:xfrm>
            <a:off x="6373813" y="5510213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400">
                <a:solidFill>
                  <a:prstClr val="black"/>
                </a:solidFill>
              </a:rPr>
              <a:t>Tussock</a:t>
            </a:r>
          </a:p>
        </p:txBody>
      </p:sp>
      <p:sp>
        <p:nvSpPr>
          <p:cNvPr id="14365" name="TextBox 58"/>
          <p:cNvSpPr txBox="1">
            <a:spLocks noChangeArrowheads="1"/>
          </p:cNvSpPr>
          <p:nvPr/>
        </p:nvSpPr>
        <p:spPr bwMode="auto">
          <a:xfrm rot="-1993812">
            <a:off x="3881438" y="5316538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400">
                <a:solidFill>
                  <a:prstClr val="black"/>
                </a:solidFill>
              </a:rPr>
              <a:t>Tussock</a:t>
            </a:r>
          </a:p>
        </p:txBody>
      </p:sp>
      <p:sp>
        <p:nvSpPr>
          <p:cNvPr id="61" name="Oval 60"/>
          <p:cNvSpPr/>
          <p:nvPr/>
        </p:nvSpPr>
        <p:spPr>
          <a:xfrm>
            <a:off x="7512050" y="18256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10800000">
            <a:off x="6373813" y="1452563"/>
            <a:ext cx="1081087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8" name="TextBox 63"/>
          <p:cNvSpPr txBox="1">
            <a:spLocks noChangeArrowheads="1"/>
          </p:cNvSpPr>
          <p:nvPr/>
        </p:nvSpPr>
        <p:spPr bwMode="auto">
          <a:xfrm>
            <a:off x="5419725" y="1266825"/>
            <a:ext cx="180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400">
                <a:solidFill>
                  <a:prstClr val="black"/>
                </a:solidFill>
              </a:rPr>
              <a:t>Mt Ruaphu</a:t>
            </a:r>
          </a:p>
        </p:txBody>
      </p:sp>
      <p:sp>
        <p:nvSpPr>
          <p:cNvPr id="14369" name="TextBox 64"/>
          <p:cNvSpPr txBox="1">
            <a:spLocks noChangeArrowheads="1"/>
          </p:cNvSpPr>
          <p:nvPr/>
        </p:nvSpPr>
        <p:spPr bwMode="auto">
          <a:xfrm>
            <a:off x="2409825" y="185738"/>
            <a:ext cx="4324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NZ" b="1">
                <a:solidFill>
                  <a:srgbClr val="FF0000"/>
                </a:solidFill>
              </a:rPr>
              <a:t>Climate and vegetations Zones on Ruapehus Southern slopes</a:t>
            </a:r>
          </a:p>
        </p:txBody>
      </p:sp>
      <p:sp>
        <p:nvSpPr>
          <p:cNvPr id="66" name="Oval 65"/>
          <p:cNvSpPr/>
          <p:nvPr/>
        </p:nvSpPr>
        <p:spPr>
          <a:xfrm>
            <a:off x="5768975" y="4092575"/>
            <a:ext cx="46038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4664075" y="3732213"/>
            <a:ext cx="1081088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2" name="TextBox 68"/>
          <p:cNvSpPr txBox="1">
            <a:spLocks noChangeArrowheads="1"/>
          </p:cNvSpPr>
          <p:nvPr/>
        </p:nvSpPr>
        <p:spPr bwMode="auto">
          <a:xfrm>
            <a:off x="3663950" y="3509963"/>
            <a:ext cx="180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400">
                <a:solidFill>
                  <a:prstClr val="black"/>
                </a:solidFill>
              </a:rPr>
              <a:t>Top of Bruce</a:t>
            </a:r>
          </a:p>
        </p:txBody>
      </p:sp>
      <p:sp>
        <p:nvSpPr>
          <p:cNvPr id="70" name="Oval 69"/>
          <p:cNvSpPr/>
          <p:nvPr/>
        </p:nvSpPr>
        <p:spPr>
          <a:xfrm>
            <a:off x="4165600" y="51038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prstClr val="white"/>
              </a:solidFill>
            </a:endParaRPr>
          </a:p>
        </p:txBody>
      </p:sp>
      <p:cxnSp>
        <p:nvCxnSpPr>
          <p:cNvPr id="72" name="Straight Arrow Connector 71"/>
          <p:cNvCxnSpPr>
            <a:stCxn id="70" idx="4"/>
          </p:cNvCxnSpPr>
          <p:nvPr/>
        </p:nvCxnSpPr>
        <p:spPr>
          <a:xfrm rot="5400000" flipH="1">
            <a:off x="3339307" y="4301331"/>
            <a:ext cx="639762" cy="1057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5" name="TextBox 72"/>
          <p:cNvSpPr txBox="1">
            <a:spLocks noChangeArrowheads="1"/>
          </p:cNvSpPr>
          <p:nvPr/>
        </p:nvSpPr>
        <p:spPr bwMode="auto">
          <a:xfrm>
            <a:off x="2409825" y="4275138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400">
                <a:solidFill>
                  <a:prstClr val="black"/>
                </a:solidFill>
              </a:rPr>
              <a:t>Chateau</a:t>
            </a:r>
            <a:endParaRPr lang="en-NZ">
              <a:solidFill>
                <a:prstClr val="black"/>
              </a:solidFill>
            </a:endParaRPr>
          </a:p>
        </p:txBody>
      </p:sp>
      <p:sp>
        <p:nvSpPr>
          <p:cNvPr id="14376" name="TextBox 75"/>
          <p:cNvSpPr txBox="1">
            <a:spLocks noChangeArrowheads="1"/>
          </p:cNvSpPr>
          <p:nvPr/>
        </p:nvSpPr>
        <p:spPr bwMode="auto">
          <a:xfrm rot="-5400000">
            <a:off x="-1008856" y="2162969"/>
            <a:ext cx="288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>
                <a:solidFill>
                  <a:prstClr val="black"/>
                </a:solidFill>
              </a:rPr>
              <a:t>Wind and rainfall increases </a:t>
            </a:r>
          </a:p>
        </p:txBody>
      </p:sp>
      <p:sp>
        <p:nvSpPr>
          <p:cNvPr id="14377" name="TextBox 76"/>
          <p:cNvSpPr txBox="1">
            <a:spLocks noChangeArrowheads="1"/>
          </p:cNvSpPr>
          <p:nvPr/>
        </p:nvSpPr>
        <p:spPr bwMode="auto">
          <a:xfrm rot="-5400000">
            <a:off x="-1310481" y="2023269"/>
            <a:ext cx="4324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NZ">
                <a:solidFill>
                  <a:prstClr val="black"/>
                </a:solidFill>
              </a:rPr>
              <a:t>Temp drops 4 </a:t>
            </a:r>
            <a:r>
              <a:rPr lang="en-NZ" sz="1600">
                <a:solidFill>
                  <a:prstClr val="black"/>
                </a:solidFill>
              </a:rPr>
              <a:t>degrees</a:t>
            </a:r>
            <a:r>
              <a:rPr lang="en-NZ">
                <a:solidFill>
                  <a:prstClr val="black"/>
                </a:solidFill>
              </a:rPr>
              <a:t> per </a:t>
            </a:r>
            <a:r>
              <a:rPr lang="en-NZ" sz="1600">
                <a:solidFill>
                  <a:prstClr val="black"/>
                </a:solidFill>
              </a:rPr>
              <a:t>1000m</a:t>
            </a:r>
            <a:r>
              <a:rPr lang="en-NZ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rot="5400000" flipH="1" flipV="1">
            <a:off x="-1195387" y="1987550"/>
            <a:ext cx="36052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9" name="TextBox 84"/>
          <p:cNvSpPr txBox="1">
            <a:spLocks noChangeArrowheads="1"/>
          </p:cNvSpPr>
          <p:nvPr/>
        </p:nvSpPr>
        <p:spPr bwMode="auto">
          <a:xfrm>
            <a:off x="7815263" y="906463"/>
            <a:ext cx="1081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600">
                <a:solidFill>
                  <a:prstClr val="black"/>
                </a:solidFill>
              </a:rPr>
              <a:t>Height (m)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1075531"/>
            <a:ext cx="2402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Copy this diagram into your book – use page 59 of you can’t see this from where you are sitting </a:t>
            </a:r>
            <a:r>
              <a:rPr lang="en-US" dirty="0" smtClean="0">
                <a:solidFill>
                  <a:srgbClr val="FF3399"/>
                </a:solidFill>
                <a:sym typeface="Wingdings" pitchFamily="2" charset="2"/>
              </a:rPr>
              <a:t></a:t>
            </a:r>
            <a:endParaRPr lang="en-NZ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4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1" y="0"/>
            <a:ext cx="91557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Ruapehu’s</a:t>
            </a:r>
            <a:r>
              <a:rPr lang="en-US" dirty="0" smtClean="0"/>
              <a:t> Southern Slope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Relief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Built up by tectonic processes (</a:t>
            </a:r>
            <a:r>
              <a:rPr lang="en-US" dirty="0" err="1" smtClean="0"/>
              <a:t>subduction</a:t>
            </a:r>
            <a:r>
              <a:rPr lang="en-US" dirty="0" smtClean="0"/>
              <a:t> of the Pacific Plate under the Indian-Australian Plate) and as successive volcanic eruptions have added layers of ash and lava to build up the mountain.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6434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7"/>
            <a:ext cx="9144000" cy="68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Increases in depth and fertility as altitude decreases. This is due to the vegetation becoming more complex at lower altitudes, which adds organic matter.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467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Vegetation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Increases in coverage as altitudes decreases, this is related to the soil development, and climate (which is not as harsh at lower altitude).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23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 Succession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handout into your books.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9554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189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Natural Features of the TVC</vt:lpstr>
      <vt:lpstr>PowerPoint Presentation</vt:lpstr>
      <vt:lpstr>Ruapehu’s Southern Slope</vt:lpstr>
      <vt:lpstr>PowerPoint Presentation</vt:lpstr>
      <vt:lpstr>PowerPoint Presentation</vt:lpstr>
      <vt:lpstr>Vegetation Succession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Features of the TVC</dc:title>
  <dc:creator>Bryson, Sarah</dc:creator>
  <cp:lastModifiedBy>Bryson, Sarah</cp:lastModifiedBy>
  <cp:revision>4</cp:revision>
  <dcterms:created xsi:type="dcterms:W3CDTF">2012-03-05T22:47:26Z</dcterms:created>
  <dcterms:modified xsi:type="dcterms:W3CDTF">2012-03-05T23:12:51Z</dcterms:modified>
</cp:coreProperties>
</file>