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4" r:id="rId8"/>
    <p:sldId id="265" r:id="rId9"/>
    <p:sldId id="266"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906CC3AB-400F-4327-9976-6328CBD4A5BF}" type="datetimeFigureOut">
              <a:rPr lang="en-NZ" smtClean="0"/>
              <a:t>6/03/2012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EFF4E9-697D-40A9-8A18-D554E9D6B82E}" type="slidenum">
              <a:rPr lang="en-NZ" smtClean="0"/>
              <a:t>‹#›</a:t>
            </a:fld>
            <a:endParaRPr lang="en-NZ"/>
          </a:p>
        </p:txBody>
      </p:sp>
    </p:spTree>
    <p:extLst>
      <p:ext uri="{BB962C8B-B14F-4D97-AF65-F5344CB8AC3E}">
        <p14:creationId xmlns:p14="http://schemas.microsoft.com/office/powerpoint/2010/main" val="283857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06CC3AB-400F-4327-9976-6328CBD4A5BF}" type="datetimeFigureOut">
              <a:rPr lang="en-NZ" smtClean="0"/>
              <a:t>6/03/2012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EFF4E9-697D-40A9-8A18-D554E9D6B82E}" type="slidenum">
              <a:rPr lang="en-NZ" smtClean="0"/>
              <a:t>‹#›</a:t>
            </a:fld>
            <a:endParaRPr lang="en-NZ"/>
          </a:p>
        </p:txBody>
      </p:sp>
    </p:spTree>
    <p:extLst>
      <p:ext uri="{BB962C8B-B14F-4D97-AF65-F5344CB8AC3E}">
        <p14:creationId xmlns:p14="http://schemas.microsoft.com/office/powerpoint/2010/main" val="63586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06CC3AB-400F-4327-9976-6328CBD4A5BF}" type="datetimeFigureOut">
              <a:rPr lang="en-NZ" smtClean="0"/>
              <a:t>6/03/2012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EFF4E9-697D-40A9-8A18-D554E9D6B82E}" type="slidenum">
              <a:rPr lang="en-NZ" smtClean="0"/>
              <a:t>‹#›</a:t>
            </a:fld>
            <a:endParaRPr lang="en-NZ"/>
          </a:p>
        </p:txBody>
      </p:sp>
    </p:spTree>
    <p:extLst>
      <p:ext uri="{BB962C8B-B14F-4D97-AF65-F5344CB8AC3E}">
        <p14:creationId xmlns:p14="http://schemas.microsoft.com/office/powerpoint/2010/main" val="355032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06CC3AB-400F-4327-9976-6328CBD4A5BF}" type="datetimeFigureOut">
              <a:rPr lang="en-NZ" smtClean="0"/>
              <a:t>6/03/2012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EFF4E9-697D-40A9-8A18-D554E9D6B82E}" type="slidenum">
              <a:rPr lang="en-NZ" smtClean="0"/>
              <a:t>‹#›</a:t>
            </a:fld>
            <a:endParaRPr lang="en-NZ"/>
          </a:p>
        </p:txBody>
      </p:sp>
    </p:spTree>
    <p:extLst>
      <p:ext uri="{BB962C8B-B14F-4D97-AF65-F5344CB8AC3E}">
        <p14:creationId xmlns:p14="http://schemas.microsoft.com/office/powerpoint/2010/main" val="98221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CC3AB-400F-4327-9976-6328CBD4A5BF}" type="datetimeFigureOut">
              <a:rPr lang="en-NZ" smtClean="0"/>
              <a:t>6/03/2012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2EFF4E9-697D-40A9-8A18-D554E9D6B82E}" type="slidenum">
              <a:rPr lang="en-NZ" smtClean="0"/>
              <a:t>‹#›</a:t>
            </a:fld>
            <a:endParaRPr lang="en-NZ"/>
          </a:p>
        </p:txBody>
      </p:sp>
    </p:spTree>
    <p:extLst>
      <p:ext uri="{BB962C8B-B14F-4D97-AF65-F5344CB8AC3E}">
        <p14:creationId xmlns:p14="http://schemas.microsoft.com/office/powerpoint/2010/main" val="149828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906CC3AB-400F-4327-9976-6328CBD4A5BF}" type="datetimeFigureOut">
              <a:rPr lang="en-NZ" smtClean="0"/>
              <a:t>6/03/2012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2EFF4E9-697D-40A9-8A18-D554E9D6B82E}" type="slidenum">
              <a:rPr lang="en-NZ" smtClean="0"/>
              <a:t>‹#›</a:t>
            </a:fld>
            <a:endParaRPr lang="en-NZ"/>
          </a:p>
        </p:txBody>
      </p:sp>
    </p:spTree>
    <p:extLst>
      <p:ext uri="{BB962C8B-B14F-4D97-AF65-F5344CB8AC3E}">
        <p14:creationId xmlns:p14="http://schemas.microsoft.com/office/powerpoint/2010/main" val="100753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906CC3AB-400F-4327-9976-6328CBD4A5BF}" type="datetimeFigureOut">
              <a:rPr lang="en-NZ" smtClean="0"/>
              <a:t>6/03/2012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2EFF4E9-697D-40A9-8A18-D554E9D6B82E}" type="slidenum">
              <a:rPr lang="en-NZ" smtClean="0"/>
              <a:t>‹#›</a:t>
            </a:fld>
            <a:endParaRPr lang="en-NZ"/>
          </a:p>
        </p:txBody>
      </p:sp>
    </p:spTree>
    <p:extLst>
      <p:ext uri="{BB962C8B-B14F-4D97-AF65-F5344CB8AC3E}">
        <p14:creationId xmlns:p14="http://schemas.microsoft.com/office/powerpoint/2010/main" val="415829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906CC3AB-400F-4327-9976-6328CBD4A5BF}" type="datetimeFigureOut">
              <a:rPr lang="en-NZ" smtClean="0"/>
              <a:t>6/03/2012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2EFF4E9-697D-40A9-8A18-D554E9D6B82E}" type="slidenum">
              <a:rPr lang="en-NZ" smtClean="0"/>
              <a:t>‹#›</a:t>
            </a:fld>
            <a:endParaRPr lang="en-NZ"/>
          </a:p>
        </p:txBody>
      </p:sp>
    </p:spTree>
    <p:extLst>
      <p:ext uri="{BB962C8B-B14F-4D97-AF65-F5344CB8AC3E}">
        <p14:creationId xmlns:p14="http://schemas.microsoft.com/office/powerpoint/2010/main" val="13675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CC3AB-400F-4327-9976-6328CBD4A5BF}" type="datetimeFigureOut">
              <a:rPr lang="en-NZ" smtClean="0"/>
              <a:t>6/03/2012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2EFF4E9-697D-40A9-8A18-D554E9D6B82E}" type="slidenum">
              <a:rPr lang="en-NZ" smtClean="0"/>
              <a:t>‹#›</a:t>
            </a:fld>
            <a:endParaRPr lang="en-NZ"/>
          </a:p>
        </p:txBody>
      </p:sp>
    </p:spTree>
    <p:extLst>
      <p:ext uri="{BB962C8B-B14F-4D97-AF65-F5344CB8AC3E}">
        <p14:creationId xmlns:p14="http://schemas.microsoft.com/office/powerpoint/2010/main" val="185078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CC3AB-400F-4327-9976-6328CBD4A5BF}" type="datetimeFigureOut">
              <a:rPr lang="en-NZ" smtClean="0"/>
              <a:t>6/03/2012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2EFF4E9-697D-40A9-8A18-D554E9D6B82E}" type="slidenum">
              <a:rPr lang="en-NZ" smtClean="0"/>
              <a:t>‹#›</a:t>
            </a:fld>
            <a:endParaRPr lang="en-NZ"/>
          </a:p>
        </p:txBody>
      </p:sp>
    </p:spTree>
    <p:extLst>
      <p:ext uri="{BB962C8B-B14F-4D97-AF65-F5344CB8AC3E}">
        <p14:creationId xmlns:p14="http://schemas.microsoft.com/office/powerpoint/2010/main" val="64755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CC3AB-400F-4327-9976-6328CBD4A5BF}" type="datetimeFigureOut">
              <a:rPr lang="en-NZ" smtClean="0"/>
              <a:t>6/03/2012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2EFF4E9-697D-40A9-8A18-D554E9D6B82E}" type="slidenum">
              <a:rPr lang="en-NZ" smtClean="0"/>
              <a:t>‹#›</a:t>
            </a:fld>
            <a:endParaRPr lang="en-NZ"/>
          </a:p>
        </p:txBody>
      </p:sp>
    </p:spTree>
    <p:extLst>
      <p:ext uri="{BB962C8B-B14F-4D97-AF65-F5344CB8AC3E}">
        <p14:creationId xmlns:p14="http://schemas.microsoft.com/office/powerpoint/2010/main" val="5477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CC3AB-400F-4327-9976-6328CBD4A5BF}" type="datetimeFigureOut">
              <a:rPr lang="en-NZ" smtClean="0"/>
              <a:t>6/03/2012</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FF4E9-697D-40A9-8A18-D554E9D6B82E}" type="slidenum">
              <a:rPr lang="en-NZ" smtClean="0"/>
              <a:t>‹#›</a:t>
            </a:fld>
            <a:endParaRPr lang="en-NZ"/>
          </a:p>
        </p:txBody>
      </p:sp>
    </p:spTree>
    <p:extLst>
      <p:ext uri="{BB962C8B-B14F-4D97-AF65-F5344CB8AC3E}">
        <p14:creationId xmlns:p14="http://schemas.microsoft.com/office/powerpoint/2010/main" val="4148078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Natural Features of the TVC</a:t>
            </a:r>
            <a:endParaRPr lang="en-NZ" dirty="0"/>
          </a:p>
        </p:txBody>
      </p:sp>
      <p:sp>
        <p:nvSpPr>
          <p:cNvPr id="3" name="Subtitle 2"/>
          <p:cNvSpPr>
            <a:spLocks noGrp="1"/>
          </p:cNvSpPr>
          <p:nvPr>
            <p:ph type="subTitle" idx="1"/>
          </p:nvPr>
        </p:nvSpPr>
        <p:spPr/>
        <p:txBody>
          <a:bodyPr/>
          <a:lstStyle/>
          <a:p>
            <a:r>
              <a:rPr lang="en-US" dirty="0" err="1" smtClean="0"/>
              <a:t>Rangipo</a:t>
            </a:r>
            <a:r>
              <a:rPr lang="en-US" dirty="0" smtClean="0"/>
              <a:t> Desert</a:t>
            </a:r>
            <a:endParaRPr lang="en-NZ" dirty="0"/>
          </a:p>
        </p:txBody>
      </p:sp>
    </p:spTree>
    <p:extLst>
      <p:ext uri="{BB962C8B-B14F-4D97-AF65-F5344CB8AC3E}">
        <p14:creationId xmlns:p14="http://schemas.microsoft.com/office/powerpoint/2010/main" val="104359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544" y="-459432"/>
            <a:ext cx="10372948" cy="708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NZ"/>
          </a:p>
        </p:txBody>
      </p:sp>
    </p:spTree>
    <p:extLst>
      <p:ext uri="{BB962C8B-B14F-4D97-AF65-F5344CB8AC3E}">
        <p14:creationId xmlns:p14="http://schemas.microsoft.com/office/powerpoint/2010/main" val="1693777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time! </a:t>
            </a:r>
            <a:r>
              <a:rPr lang="en-US" dirty="0" smtClean="0">
                <a:sym typeface="Wingdings" pitchFamily="2" charset="2"/>
              </a:rPr>
              <a:t></a:t>
            </a:r>
            <a:endParaRPr lang="en-NZ" dirty="0"/>
          </a:p>
        </p:txBody>
      </p:sp>
      <p:sp>
        <p:nvSpPr>
          <p:cNvPr id="3" name="Content Placeholder 2"/>
          <p:cNvSpPr>
            <a:spLocks noGrp="1"/>
          </p:cNvSpPr>
          <p:nvPr>
            <p:ph idx="1"/>
          </p:nvPr>
        </p:nvSpPr>
        <p:spPr/>
        <p:txBody>
          <a:bodyPr>
            <a:normAutofit fontScale="55000" lnSpcReduction="20000"/>
          </a:bodyPr>
          <a:lstStyle/>
          <a:p>
            <a:pPr fontAlgn="ctr"/>
            <a:r>
              <a:rPr lang="en-US" dirty="0"/>
              <a:t>Any landscape evolves and changes over time. These changes are due to:</a:t>
            </a:r>
            <a:endParaRPr lang="en-NZ" dirty="0"/>
          </a:p>
          <a:p>
            <a:pPr fontAlgn="ctr"/>
            <a:r>
              <a:rPr lang="en-US" dirty="0"/>
              <a:t>•	climatic processes</a:t>
            </a:r>
            <a:endParaRPr lang="en-NZ" dirty="0"/>
          </a:p>
          <a:p>
            <a:pPr fontAlgn="ctr"/>
            <a:r>
              <a:rPr lang="en-US" dirty="0"/>
              <a:t>•	tectonic and other internal processes</a:t>
            </a:r>
            <a:endParaRPr lang="en-NZ" dirty="0"/>
          </a:p>
          <a:p>
            <a:pPr fontAlgn="ctr"/>
            <a:r>
              <a:rPr lang="en-US" dirty="0"/>
              <a:t>•	erosion, transportation, deposition, and other surface processes.</a:t>
            </a:r>
            <a:endParaRPr lang="en-NZ" dirty="0"/>
          </a:p>
          <a:p>
            <a:pPr fontAlgn="ctr"/>
            <a:r>
              <a:rPr lang="en-US" dirty="0"/>
              <a:t> </a:t>
            </a:r>
            <a:endParaRPr lang="en-NZ" dirty="0"/>
          </a:p>
          <a:p>
            <a:pPr fontAlgn="ctr"/>
            <a:r>
              <a:rPr lang="en-US" dirty="0"/>
              <a:t>(i)	Select the process or combination of processes that you think has had the most effect on the evolution of your chosen continental landscape.</a:t>
            </a:r>
            <a:endParaRPr lang="en-NZ" dirty="0"/>
          </a:p>
          <a:p>
            <a:pPr fontAlgn="ctr"/>
            <a:r>
              <a:rPr lang="en-US" dirty="0"/>
              <a:t> </a:t>
            </a:r>
            <a:endParaRPr lang="en-NZ" dirty="0"/>
          </a:p>
          <a:p>
            <a:pPr fontAlgn="ctr"/>
            <a:r>
              <a:rPr lang="en-US" dirty="0"/>
              <a:t>(ii)	Explain how the process(</a:t>
            </a:r>
            <a:r>
              <a:rPr lang="en-US" dirty="0" err="1"/>
              <a:t>es</a:t>
            </a:r>
            <a:r>
              <a:rPr lang="en-US" dirty="0"/>
              <a:t>) has affected the evolution of the landscape. </a:t>
            </a:r>
            <a:endParaRPr lang="en-NZ" dirty="0"/>
          </a:p>
          <a:p>
            <a:pPr fontAlgn="ctr"/>
            <a:r>
              <a:rPr lang="en-US" dirty="0"/>
              <a:t> </a:t>
            </a:r>
            <a:endParaRPr lang="en-NZ" dirty="0"/>
          </a:p>
          <a:p>
            <a:pPr fontAlgn="ctr"/>
            <a:r>
              <a:rPr lang="en-US" dirty="0"/>
              <a:t>(iii)	Justify why you chose this process(</a:t>
            </a:r>
            <a:r>
              <a:rPr lang="en-US" dirty="0" err="1"/>
              <a:t>es</a:t>
            </a:r>
            <a:r>
              <a:rPr lang="en-US" dirty="0"/>
              <a:t>) as having the most effect.</a:t>
            </a:r>
            <a:endParaRPr lang="en-NZ" dirty="0"/>
          </a:p>
          <a:p>
            <a:pPr fontAlgn="ctr"/>
            <a:r>
              <a:rPr lang="en-US" dirty="0"/>
              <a:t> </a:t>
            </a:r>
            <a:endParaRPr lang="en-NZ" dirty="0"/>
          </a:p>
          <a:p>
            <a:pPr fontAlgn="ctr"/>
            <a:r>
              <a:rPr lang="en-US" dirty="0"/>
              <a:t>You may answer this question with a written explanation and justification, </a:t>
            </a:r>
            <a:r>
              <a:rPr lang="en-US" b="1" dirty="0"/>
              <a:t>or</a:t>
            </a:r>
            <a:r>
              <a:rPr lang="en-US" dirty="0"/>
              <a:t> with annotated sketches / maps / diagrams, </a:t>
            </a:r>
            <a:r>
              <a:rPr lang="en-US" b="1" dirty="0"/>
              <a:t>or </a:t>
            </a:r>
            <a:r>
              <a:rPr lang="en-US" dirty="0"/>
              <a:t>with</a:t>
            </a:r>
            <a:r>
              <a:rPr lang="en-US" b="1" dirty="0"/>
              <a:t> a combination</a:t>
            </a:r>
            <a:r>
              <a:rPr lang="en-US" dirty="0"/>
              <a:t> of a written explanation and justification and annotated sketches / maps / diagrams. </a:t>
            </a:r>
            <a:endParaRPr lang="en-NZ" dirty="0"/>
          </a:p>
        </p:txBody>
      </p:sp>
      <p:sp>
        <p:nvSpPr>
          <p:cNvPr id="4" name="TextBox 3"/>
          <p:cNvSpPr txBox="1"/>
          <p:nvPr/>
        </p:nvSpPr>
        <p:spPr>
          <a:xfrm>
            <a:off x="6804248" y="764704"/>
            <a:ext cx="1872208" cy="923330"/>
          </a:xfrm>
          <a:prstGeom prst="rect">
            <a:avLst/>
          </a:prstGeom>
          <a:noFill/>
        </p:spPr>
        <p:txBody>
          <a:bodyPr wrap="square" rtlCol="0">
            <a:spAutoFit/>
          </a:bodyPr>
          <a:lstStyle/>
          <a:p>
            <a:r>
              <a:rPr lang="en-US" b="1" dirty="0" smtClean="0">
                <a:solidFill>
                  <a:srgbClr val="FF0066"/>
                </a:solidFill>
              </a:rPr>
              <a:t>I will mark this when I collect your books!! </a:t>
            </a:r>
            <a:r>
              <a:rPr lang="en-US" b="1" dirty="0" smtClean="0">
                <a:solidFill>
                  <a:srgbClr val="FF0066"/>
                </a:solidFill>
                <a:sym typeface="Wingdings" pitchFamily="2" charset="2"/>
              </a:rPr>
              <a:t> </a:t>
            </a:r>
            <a:endParaRPr lang="en-NZ" b="1" dirty="0">
              <a:solidFill>
                <a:srgbClr val="FF0066"/>
              </a:solidFill>
            </a:endParaRPr>
          </a:p>
        </p:txBody>
      </p:sp>
    </p:spTree>
    <p:extLst>
      <p:ext uri="{BB962C8B-B14F-4D97-AF65-F5344CB8AC3E}">
        <p14:creationId xmlns:p14="http://schemas.microsoft.com/office/powerpoint/2010/main" val="73354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1002974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The </a:t>
            </a:r>
            <a:r>
              <a:rPr lang="en-US" dirty="0" err="1" smtClean="0"/>
              <a:t>Rangipo</a:t>
            </a:r>
            <a:r>
              <a:rPr lang="en-US" dirty="0" smtClean="0"/>
              <a:t> Desert</a:t>
            </a:r>
            <a:endParaRPr lang="en-NZ" dirty="0"/>
          </a:p>
        </p:txBody>
      </p:sp>
      <p:sp>
        <p:nvSpPr>
          <p:cNvPr id="3" name="Content Placeholder 2"/>
          <p:cNvSpPr>
            <a:spLocks noGrp="1"/>
          </p:cNvSpPr>
          <p:nvPr>
            <p:ph idx="1"/>
          </p:nvPr>
        </p:nvSpPr>
        <p:spPr/>
        <p:txBody>
          <a:bodyPr/>
          <a:lstStyle/>
          <a:p>
            <a:r>
              <a:rPr lang="en-US" dirty="0" smtClean="0"/>
              <a:t>Read page 64 of the Anderson Text book and answer the following questions</a:t>
            </a:r>
            <a:endParaRPr lang="en-NZ" dirty="0"/>
          </a:p>
        </p:txBody>
      </p:sp>
    </p:spTree>
    <p:extLst>
      <p:ext uri="{BB962C8B-B14F-4D97-AF65-F5344CB8AC3E}">
        <p14:creationId xmlns:p14="http://schemas.microsoft.com/office/powerpoint/2010/main" val="2001211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0"/>
            <a:ext cx="10034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fontScale="77500" lnSpcReduction="20000"/>
          </a:bodyPr>
          <a:lstStyle/>
          <a:p>
            <a:r>
              <a:rPr lang="en-US" dirty="0" smtClean="0"/>
              <a:t>What did the desert look like 2000 years ago?</a:t>
            </a:r>
          </a:p>
          <a:p>
            <a:r>
              <a:rPr lang="en-US" dirty="0" smtClean="0">
                <a:solidFill>
                  <a:schemeClr val="bg1">
                    <a:lumMod val="75000"/>
                  </a:schemeClr>
                </a:solidFill>
              </a:rPr>
              <a:t>What destroyed the vegetation on the </a:t>
            </a:r>
            <a:r>
              <a:rPr lang="en-US" dirty="0" err="1" smtClean="0">
                <a:solidFill>
                  <a:schemeClr val="bg1">
                    <a:lumMod val="75000"/>
                  </a:schemeClr>
                </a:solidFill>
              </a:rPr>
              <a:t>Rangipo</a:t>
            </a:r>
            <a:r>
              <a:rPr lang="en-US" dirty="0" smtClean="0">
                <a:solidFill>
                  <a:schemeClr val="bg1">
                    <a:lumMod val="75000"/>
                  </a:schemeClr>
                </a:solidFill>
              </a:rPr>
              <a:t> Desert?</a:t>
            </a:r>
          </a:p>
          <a:p>
            <a:r>
              <a:rPr lang="en-US" dirty="0" smtClean="0">
                <a:solidFill>
                  <a:schemeClr val="bg1">
                    <a:lumMod val="75000"/>
                  </a:schemeClr>
                </a:solidFill>
              </a:rPr>
              <a:t>What is the climate like in the </a:t>
            </a:r>
            <a:r>
              <a:rPr lang="en-US" dirty="0" err="1" smtClean="0">
                <a:solidFill>
                  <a:schemeClr val="bg1">
                    <a:lumMod val="75000"/>
                  </a:schemeClr>
                </a:solidFill>
              </a:rPr>
              <a:t>Rangipo</a:t>
            </a:r>
            <a:r>
              <a:rPr lang="en-US" dirty="0" smtClean="0">
                <a:solidFill>
                  <a:schemeClr val="bg1">
                    <a:lumMod val="75000"/>
                  </a:schemeClr>
                </a:solidFill>
              </a:rPr>
              <a:t> Desert?</a:t>
            </a:r>
          </a:p>
          <a:p>
            <a:r>
              <a:rPr lang="en-US" dirty="0" smtClean="0">
                <a:solidFill>
                  <a:schemeClr val="bg1">
                    <a:lumMod val="75000"/>
                  </a:schemeClr>
                </a:solidFill>
              </a:rPr>
              <a:t>How much rainfall is there?</a:t>
            </a:r>
          </a:p>
          <a:p>
            <a:r>
              <a:rPr lang="en-US" dirty="0" smtClean="0">
                <a:solidFill>
                  <a:schemeClr val="bg1">
                    <a:lumMod val="75000"/>
                  </a:schemeClr>
                </a:solidFill>
              </a:rPr>
              <a:t>What is the weather like in winter?</a:t>
            </a:r>
          </a:p>
          <a:p>
            <a:r>
              <a:rPr lang="en-US" dirty="0" smtClean="0">
                <a:solidFill>
                  <a:schemeClr val="bg1">
                    <a:lumMod val="75000"/>
                  </a:schemeClr>
                </a:solidFill>
              </a:rPr>
              <a:t>What is the weather like in the summer?</a:t>
            </a:r>
          </a:p>
          <a:p>
            <a:r>
              <a:rPr lang="en-US" dirty="0" smtClean="0">
                <a:solidFill>
                  <a:schemeClr val="bg1">
                    <a:lumMod val="75000"/>
                  </a:schemeClr>
                </a:solidFill>
              </a:rPr>
              <a:t>How many ground frosts are there each year?</a:t>
            </a:r>
          </a:p>
          <a:p>
            <a:r>
              <a:rPr lang="en-US" dirty="0" smtClean="0">
                <a:solidFill>
                  <a:schemeClr val="bg1">
                    <a:lumMod val="75000"/>
                  </a:schemeClr>
                </a:solidFill>
              </a:rPr>
              <a:t>What protected the land?</a:t>
            </a:r>
          </a:p>
          <a:p>
            <a:r>
              <a:rPr lang="en-US" dirty="0" smtClean="0">
                <a:solidFill>
                  <a:schemeClr val="bg1">
                    <a:lumMod val="75000"/>
                  </a:schemeClr>
                </a:solidFill>
              </a:rPr>
              <a:t>How did it protect the land?</a:t>
            </a:r>
          </a:p>
          <a:p>
            <a:r>
              <a:rPr lang="en-US" dirty="0" smtClean="0">
                <a:solidFill>
                  <a:schemeClr val="bg1">
                    <a:lumMod val="75000"/>
                  </a:schemeClr>
                </a:solidFill>
              </a:rPr>
              <a:t>Why was it difficult for plants to become re-established?</a:t>
            </a:r>
          </a:p>
          <a:p>
            <a:r>
              <a:rPr lang="en-US" dirty="0" smtClean="0">
                <a:solidFill>
                  <a:schemeClr val="bg1">
                    <a:lumMod val="75000"/>
                  </a:schemeClr>
                </a:solidFill>
              </a:rPr>
              <a:t>What smothered the plants in the </a:t>
            </a:r>
            <a:r>
              <a:rPr lang="en-US" dirty="0" err="1" smtClean="0">
                <a:solidFill>
                  <a:schemeClr val="bg1">
                    <a:lumMod val="75000"/>
                  </a:schemeClr>
                </a:solidFill>
              </a:rPr>
              <a:t>Rangipo</a:t>
            </a:r>
            <a:r>
              <a:rPr lang="en-US" dirty="0" smtClean="0">
                <a:solidFill>
                  <a:schemeClr val="bg1">
                    <a:lumMod val="75000"/>
                  </a:schemeClr>
                </a:solidFill>
              </a:rPr>
              <a:t> Desert?</a:t>
            </a:r>
            <a:endParaRPr lang="en-NZ" dirty="0">
              <a:solidFill>
                <a:schemeClr val="bg1">
                  <a:lumMod val="75000"/>
                </a:schemeClr>
              </a:solidFill>
            </a:endParaRPr>
          </a:p>
        </p:txBody>
      </p:sp>
    </p:spTree>
    <p:extLst>
      <p:ext uri="{BB962C8B-B14F-4D97-AF65-F5344CB8AC3E}">
        <p14:creationId xmlns:p14="http://schemas.microsoft.com/office/powerpoint/2010/main" val="273230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0"/>
            <a:ext cx="10034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Annotated sketch diagram of the </a:t>
            </a:r>
            <a:r>
              <a:rPr lang="en-US" dirty="0" err="1" smtClean="0"/>
              <a:t>Rangipo</a:t>
            </a:r>
            <a:r>
              <a:rPr lang="en-US" dirty="0" smtClean="0"/>
              <a:t> Desert</a:t>
            </a:r>
            <a:endParaRPr lang="en-NZ" dirty="0"/>
          </a:p>
        </p:txBody>
      </p:sp>
      <p:sp>
        <p:nvSpPr>
          <p:cNvPr id="3" name="Content Placeholder 2"/>
          <p:cNvSpPr>
            <a:spLocks noGrp="1"/>
          </p:cNvSpPr>
          <p:nvPr>
            <p:ph idx="1"/>
          </p:nvPr>
        </p:nvSpPr>
        <p:spPr/>
        <p:txBody>
          <a:bodyPr/>
          <a:lstStyle/>
          <a:p>
            <a:endParaRPr lang="en-US" dirty="0" smtClean="0">
              <a:solidFill>
                <a:schemeClr val="bg1">
                  <a:lumMod val="75000"/>
                </a:schemeClr>
              </a:solidFill>
            </a:endParaRPr>
          </a:p>
          <a:p>
            <a:endParaRPr lang="en-US" dirty="0">
              <a:solidFill>
                <a:schemeClr val="bg1">
                  <a:lumMod val="75000"/>
                </a:schemeClr>
              </a:solidFill>
            </a:endParaRPr>
          </a:p>
          <a:p>
            <a:endParaRPr lang="en-US" dirty="0" smtClean="0">
              <a:solidFill>
                <a:schemeClr val="bg1">
                  <a:lumMod val="75000"/>
                </a:schemeClr>
              </a:solidFill>
            </a:endParaRPr>
          </a:p>
          <a:p>
            <a:endParaRPr lang="en-US" dirty="0">
              <a:solidFill>
                <a:schemeClr val="bg1">
                  <a:lumMod val="75000"/>
                </a:schemeClr>
              </a:solidFill>
            </a:endParaRPr>
          </a:p>
          <a:p>
            <a:pPr marL="0" indent="0">
              <a:buNone/>
            </a:pPr>
            <a:r>
              <a:rPr lang="en-US" dirty="0" smtClean="0">
                <a:solidFill>
                  <a:schemeClr val="bg1">
                    <a:lumMod val="75000"/>
                  </a:schemeClr>
                </a:solidFill>
              </a:rPr>
              <a:t>Using pages 64 and 65 create an annotated diagram of the desert</a:t>
            </a:r>
            <a:endParaRPr lang="en-NZ" dirty="0">
              <a:solidFill>
                <a:schemeClr val="bg1">
                  <a:lumMod val="75000"/>
                </a:schemeClr>
              </a:solidFill>
            </a:endParaRPr>
          </a:p>
        </p:txBody>
      </p:sp>
    </p:spTree>
    <p:extLst>
      <p:ext uri="{BB962C8B-B14F-4D97-AF65-F5344CB8AC3E}">
        <p14:creationId xmlns:p14="http://schemas.microsoft.com/office/powerpoint/2010/main" val="3411261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0"/>
            <a:ext cx="10034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Vegetation of the TVC</a:t>
            </a:r>
            <a:endParaRPr lang="en-NZ" dirty="0"/>
          </a:p>
        </p:txBody>
      </p:sp>
      <p:sp>
        <p:nvSpPr>
          <p:cNvPr id="3" name="Content Placeholder 2"/>
          <p:cNvSpPr>
            <a:spLocks noGrp="1"/>
          </p:cNvSpPr>
          <p:nvPr>
            <p:ph idx="1"/>
          </p:nvPr>
        </p:nvSpPr>
        <p:spPr/>
        <p:txBody>
          <a:bodyPr/>
          <a:lstStyle/>
          <a:p>
            <a:endParaRPr lang="en-US" dirty="0" smtClean="0">
              <a:solidFill>
                <a:schemeClr val="bg1">
                  <a:lumMod val="75000"/>
                </a:schemeClr>
              </a:solidFill>
            </a:endParaRPr>
          </a:p>
          <a:p>
            <a:endParaRPr lang="en-US" dirty="0">
              <a:solidFill>
                <a:schemeClr val="bg1">
                  <a:lumMod val="75000"/>
                </a:schemeClr>
              </a:solidFill>
            </a:endParaRPr>
          </a:p>
          <a:p>
            <a:endParaRPr lang="en-US" dirty="0" smtClean="0">
              <a:solidFill>
                <a:schemeClr val="bg1">
                  <a:lumMod val="75000"/>
                </a:schemeClr>
              </a:solidFill>
            </a:endParaRPr>
          </a:p>
          <a:p>
            <a:endParaRPr lang="en-US" dirty="0">
              <a:solidFill>
                <a:schemeClr val="bg1">
                  <a:lumMod val="75000"/>
                </a:schemeClr>
              </a:solidFill>
            </a:endParaRPr>
          </a:p>
          <a:p>
            <a:endParaRPr lang="en-US" dirty="0" smtClean="0">
              <a:solidFill>
                <a:schemeClr val="bg1">
                  <a:lumMod val="75000"/>
                </a:schemeClr>
              </a:solidFill>
            </a:endParaRPr>
          </a:p>
          <a:p>
            <a:r>
              <a:rPr lang="en-US" dirty="0" smtClean="0">
                <a:solidFill>
                  <a:schemeClr val="bg1">
                    <a:lumMod val="75000"/>
                  </a:schemeClr>
                </a:solidFill>
              </a:rPr>
              <a:t>Trace 7.17 into your books</a:t>
            </a:r>
            <a:endParaRPr lang="en-NZ" dirty="0">
              <a:solidFill>
                <a:schemeClr val="bg1">
                  <a:lumMod val="75000"/>
                </a:schemeClr>
              </a:solidFill>
            </a:endParaRPr>
          </a:p>
        </p:txBody>
      </p:sp>
    </p:spTree>
    <p:extLst>
      <p:ext uri="{BB962C8B-B14F-4D97-AF65-F5344CB8AC3E}">
        <p14:creationId xmlns:p14="http://schemas.microsoft.com/office/powerpoint/2010/main" val="1160111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Rangipo</a:t>
            </a:r>
            <a:r>
              <a:rPr lang="en-US" dirty="0" smtClean="0"/>
              <a:t> Desert</a:t>
            </a:r>
            <a:endParaRPr lang="en-NZ" dirty="0"/>
          </a:p>
        </p:txBody>
      </p:sp>
      <p:sp>
        <p:nvSpPr>
          <p:cNvPr id="3" name="Content Placeholder 2"/>
          <p:cNvSpPr>
            <a:spLocks noGrp="1"/>
          </p:cNvSpPr>
          <p:nvPr>
            <p:ph idx="1"/>
          </p:nvPr>
        </p:nvSpPr>
        <p:spPr/>
        <p:txBody>
          <a:bodyPr/>
          <a:lstStyle/>
          <a:p>
            <a:r>
              <a:rPr lang="en-US" dirty="0" smtClean="0"/>
              <a:t>Relief</a:t>
            </a:r>
          </a:p>
          <a:p>
            <a:pPr>
              <a:buFont typeface="Wingdings" pitchFamily="2" charset="2"/>
              <a:buChar char="Ø"/>
            </a:pPr>
            <a:r>
              <a:rPr lang="en-US" dirty="0" smtClean="0"/>
              <a:t>This is a flat area situated at a high altitude and it forms a ring plain which surrounds Mt </a:t>
            </a:r>
            <a:r>
              <a:rPr lang="en-US" dirty="0" err="1" smtClean="0"/>
              <a:t>Ruapehu</a:t>
            </a:r>
            <a:endParaRPr lang="en-NZ" dirty="0"/>
          </a:p>
        </p:txBody>
      </p:sp>
    </p:spTree>
    <p:extLst>
      <p:ext uri="{BB962C8B-B14F-4D97-AF65-F5344CB8AC3E}">
        <p14:creationId xmlns:p14="http://schemas.microsoft.com/office/powerpoint/2010/main" val="282957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fontScale="92500" lnSpcReduction="10000"/>
          </a:bodyPr>
          <a:lstStyle/>
          <a:p>
            <a:r>
              <a:rPr lang="en-US" dirty="0" smtClean="0"/>
              <a:t>Soil</a:t>
            </a:r>
          </a:p>
          <a:p>
            <a:pPr>
              <a:buFont typeface="Wingdings" pitchFamily="2" charset="2"/>
              <a:buChar char="Ø"/>
            </a:pPr>
            <a:r>
              <a:rPr lang="en-US" dirty="0" smtClean="0"/>
              <a:t>This once fertile soil has been covered by ash, </a:t>
            </a:r>
            <a:r>
              <a:rPr lang="en-US" dirty="0" err="1" smtClean="0"/>
              <a:t>tepra</a:t>
            </a:r>
            <a:r>
              <a:rPr lang="en-US" dirty="0" smtClean="0"/>
              <a:t> and pumice from volcanic eruptions from </a:t>
            </a:r>
            <a:r>
              <a:rPr lang="en-US" dirty="0" err="1" smtClean="0"/>
              <a:t>Ruapehu</a:t>
            </a:r>
            <a:r>
              <a:rPr lang="en-US" dirty="0" smtClean="0"/>
              <a:t> and </a:t>
            </a:r>
            <a:r>
              <a:rPr lang="en-US" dirty="0" err="1" smtClean="0"/>
              <a:t>Ngauruhoe</a:t>
            </a:r>
            <a:r>
              <a:rPr lang="en-US" dirty="0" smtClean="0"/>
              <a:t>. It is now infertile and is quickly eroded away by the severe wind that is now experienced in the area as it funnels through the Tama Saddle. This has resulted in the tussock sitting up to 1 </a:t>
            </a:r>
            <a:r>
              <a:rPr lang="en-US" dirty="0" err="1" smtClean="0"/>
              <a:t>metre</a:t>
            </a:r>
            <a:r>
              <a:rPr lang="en-US" dirty="0" smtClean="0"/>
              <a:t> upon a soil pedestal which has developed as soil not bound by tussock roots has been eroded away by the wind. </a:t>
            </a:r>
            <a:endParaRPr lang="en-NZ" dirty="0"/>
          </a:p>
        </p:txBody>
      </p:sp>
    </p:spTree>
    <p:extLst>
      <p:ext uri="{BB962C8B-B14F-4D97-AF65-F5344CB8AC3E}">
        <p14:creationId xmlns:p14="http://schemas.microsoft.com/office/powerpoint/2010/main" val="38793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US" dirty="0" smtClean="0"/>
              <a:t>Vegetation </a:t>
            </a:r>
          </a:p>
          <a:p>
            <a:pPr>
              <a:buFont typeface="Wingdings" pitchFamily="2" charset="2"/>
              <a:buChar char="Ø"/>
            </a:pPr>
            <a:r>
              <a:rPr lang="en-US" dirty="0" smtClean="0"/>
              <a:t>The area was once covered in forest vegetation which was destroyed and covered when </a:t>
            </a:r>
            <a:r>
              <a:rPr lang="en-US" dirty="0" err="1" smtClean="0"/>
              <a:t>Taupo</a:t>
            </a:r>
            <a:r>
              <a:rPr lang="en-US" dirty="0" smtClean="0"/>
              <a:t> erupted in AD232. </a:t>
            </a:r>
            <a:r>
              <a:rPr lang="en-US" dirty="0"/>
              <a:t>T</a:t>
            </a:r>
            <a:r>
              <a:rPr lang="en-US" dirty="0" smtClean="0"/>
              <a:t>he vegetation that now exists in the </a:t>
            </a:r>
            <a:r>
              <a:rPr lang="en-US" dirty="0" err="1" smtClean="0"/>
              <a:t>Rangipo</a:t>
            </a:r>
            <a:r>
              <a:rPr lang="en-US" dirty="0" smtClean="0"/>
              <a:t> desert is tussock, which has adapted to the harsh conditions of the area (sever wind and water erosion).  </a:t>
            </a:r>
            <a:endParaRPr lang="en-NZ" dirty="0"/>
          </a:p>
        </p:txBody>
      </p:sp>
    </p:spTree>
    <p:extLst>
      <p:ext uri="{BB962C8B-B14F-4D97-AF65-F5344CB8AC3E}">
        <p14:creationId xmlns:p14="http://schemas.microsoft.com/office/powerpoint/2010/main" val="111537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328</Words>
  <Application>Microsoft Office PowerPoint</Application>
  <PresentationFormat>On-screen Show (4:3)</PresentationFormat>
  <Paragraphs>49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Natural Features of the TVC</vt:lpstr>
      <vt:lpstr>Exam time! </vt:lpstr>
      <vt:lpstr>The Rangipo Desert</vt:lpstr>
      <vt:lpstr>PowerPoint Presentation</vt:lpstr>
      <vt:lpstr>Annotated sketch diagram of the Rangipo Desert</vt:lpstr>
      <vt:lpstr>Vegetation of the TVC</vt:lpstr>
      <vt:lpstr>Rangipo Desert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Features of the TVC</dc:title>
  <dc:creator>Bryson, Sarah</dc:creator>
  <cp:lastModifiedBy>Bryson, Sarah</cp:lastModifiedBy>
  <cp:revision>7</cp:revision>
  <dcterms:created xsi:type="dcterms:W3CDTF">2012-03-04T21:56:53Z</dcterms:created>
  <dcterms:modified xsi:type="dcterms:W3CDTF">2012-03-05T23:09:37Z</dcterms:modified>
</cp:coreProperties>
</file>