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942113F-B1CB-4004-9A8A-3FA8C73828A9}" type="datetimeFigureOut">
              <a:rPr lang="en-NZ" smtClean="0"/>
              <a:t>1/03/2012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346187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942113F-B1CB-4004-9A8A-3FA8C73828A9}" type="datetimeFigureOut">
              <a:rPr lang="en-NZ" smtClean="0"/>
              <a:t>1/03/2012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263311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942113F-B1CB-4004-9A8A-3FA8C73828A9}" type="datetimeFigureOut">
              <a:rPr lang="en-NZ" smtClean="0"/>
              <a:t>1/03/2012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381399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942113F-B1CB-4004-9A8A-3FA8C73828A9}" type="datetimeFigureOut">
              <a:rPr lang="en-NZ" smtClean="0"/>
              <a:t>1/03/2012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294542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2113F-B1CB-4004-9A8A-3FA8C73828A9}" type="datetimeFigureOut">
              <a:rPr lang="en-NZ" smtClean="0"/>
              <a:t>1/03/2012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108594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942113F-B1CB-4004-9A8A-3FA8C73828A9}" type="datetimeFigureOut">
              <a:rPr lang="en-NZ" smtClean="0"/>
              <a:t>1/03/2012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221124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942113F-B1CB-4004-9A8A-3FA8C73828A9}" type="datetimeFigureOut">
              <a:rPr lang="en-NZ" smtClean="0"/>
              <a:t>1/03/2012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28780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942113F-B1CB-4004-9A8A-3FA8C73828A9}" type="datetimeFigureOut">
              <a:rPr lang="en-NZ" smtClean="0"/>
              <a:t>1/03/2012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29976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2113F-B1CB-4004-9A8A-3FA8C73828A9}" type="datetimeFigureOut">
              <a:rPr lang="en-NZ" smtClean="0"/>
              <a:t>1/03/2012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2601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2113F-B1CB-4004-9A8A-3FA8C73828A9}" type="datetimeFigureOut">
              <a:rPr lang="en-NZ" smtClean="0"/>
              <a:t>1/03/2012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56396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2113F-B1CB-4004-9A8A-3FA8C73828A9}" type="datetimeFigureOut">
              <a:rPr lang="en-NZ" smtClean="0"/>
              <a:t>1/03/2012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D57DABA-E556-4DCA-AA42-5460D232CE59}" type="slidenum">
              <a:rPr lang="en-NZ" smtClean="0"/>
              <a:t>‹#›</a:t>
            </a:fld>
            <a:endParaRPr lang="en-NZ"/>
          </a:p>
        </p:txBody>
      </p:sp>
    </p:spTree>
    <p:extLst>
      <p:ext uri="{BB962C8B-B14F-4D97-AF65-F5344CB8AC3E}">
        <p14:creationId xmlns:p14="http://schemas.microsoft.com/office/powerpoint/2010/main" val="345476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2113F-B1CB-4004-9A8A-3FA8C73828A9}" type="datetimeFigureOut">
              <a:rPr lang="en-NZ" smtClean="0"/>
              <a:t>1/03/2012</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7DABA-E556-4DCA-AA42-5460D232CE59}" type="slidenum">
              <a:rPr lang="en-NZ" smtClean="0"/>
              <a:t>‹#›</a:t>
            </a:fld>
            <a:endParaRPr lang="en-NZ"/>
          </a:p>
        </p:txBody>
      </p:sp>
    </p:spTree>
    <p:extLst>
      <p:ext uri="{BB962C8B-B14F-4D97-AF65-F5344CB8AC3E}">
        <p14:creationId xmlns:p14="http://schemas.microsoft.com/office/powerpoint/2010/main" val="108677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 and Change</a:t>
            </a:r>
            <a:endParaRPr lang="en-NZ" dirty="0"/>
          </a:p>
        </p:txBody>
      </p:sp>
      <p:sp>
        <p:nvSpPr>
          <p:cNvPr id="3" name="Subtitle 2"/>
          <p:cNvSpPr>
            <a:spLocks noGrp="1"/>
          </p:cNvSpPr>
          <p:nvPr>
            <p:ph type="subTitle" idx="1"/>
          </p:nvPr>
        </p:nvSpPr>
        <p:spPr/>
        <p:txBody>
          <a:bodyPr/>
          <a:lstStyle/>
          <a:p>
            <a:r>
              <a:rPr lang="en-US" dirty="0" smtClean="0"/>
              <a:t>Denudation Processes</a:t>
            </a:r>
            <a:endParaRPr lang="en-N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65104"/>
            <a:ext cx="21399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815829"/>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1763688" y="4941168"/>
            <a:ext cx="2304256" cy="1152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Means do what's on the slide</a:t>
            </a:r>
            <a:endParaRPr lang="en-NZ" dirty="0"/>
          </a:p>
        </p:txBody>
      </p:sp>
      <p:sp>
        <p:nvSpPr>
          <p:cNvPr id="5" name="Right Arrow 4"/>
          <p:cNvSpPr/>
          <p:nvPr/>
        </p:nvSpPr>
        <p:spPr>
          <a:xfrm>
            <a:off x="4860032" y="4843338"/>
            <a:ext cx="2088232" cy="134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Means read the slide</a:t>
            </a:r>
            <a:endParaRPr lang="en-NZ" dirty="0"/>
          </a:p>
        </p:txBody>
      </p:sp>
    </p:spTree>
    <p:extLst>
      <p:ext uri="{BB962C8B-B14F-4D97-AF65-F5344CB8AC3E}">
        <p14:creationId xmlns:p14="http://schemas.microsoft.com/office/powerpoint/2010/main" val="3413672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u="sng" dirty="0"/>
              <a:t>Work of </a:t>
            </a:r>
            <a:r>
              <a:rPr lang="en-NZ" b="1" u="sng" dirty="0" smtClean="0"/>
              <a:t>Wind</a:t>
            </a:r>
            <a:endParaRPr lang="en-NZ" dirty="0"/>
          </a:p>
        </p:txBody>
      </p:sp>
      <p:sp>
        <p:nvSpPr>
          <p:cNvPr id="3" name="Content Placeholder 2"/>
          <p:cNvSpPr>
            <a:spLocks noGrp="1"/>
          </p:cNvSpPr>
          <p:nvPr>
            <p:ph idx="1"/>
          </p:nvPr>
        </p:nvSpPr>
        <p:spPr/>
        <p:txBody>
          <a:bodyPr>
            <a:normAutofit fontScale="85000" lnSpcReduction="10000"/>
          </a:bodyPr>
          <a:lstStyle/>
          <a:p>
            <a:r>
              <a:rPr lang="en-NZ" b="1" dirty="0"/>
              <a:t>How are winds created?</a:t>
            </a:r>
            <a:endParaRPr lang="en-NZ" dirty="0"/>
          </a:p>
          <a:p>
            <a:pPr marL="0" indent="0">
              <a:buNone/>
            </a:pPr>
            <a:endParaRPr lang="en-NZ" dirty="0"/>
          </a:p>
          <a:p>
            <a:r>
              <a:rPr lang="en-NZ" dirty="0"/>
              <a:t>By differences in the atmosphere which causes air to move from high to low pressure.</a:t>
            </a:r>
          </a:p>
          <a:p>
            <a:r>
              <a:rPr lang="en-NZ" b="1" dirty="0" smtClean="0"/>
              <a:t>What does it do?</a:t>
            </a:r>
            <a:endParaRPr lang="en-NZ" dirty="0" smtClean="0"/>
          </a:p>
          <a:p>
            <a:r>
              <a:rPr lang="en-NZ" dirty="0" smtClean="0"/>
              <a:t>In </a:t>
            </a:r>
            <a:r>
              <a:rPr lang="en-NZ" dirty="0"/>
              <a:t>the </a:t>
            </a:r>
            <a:r>
              <a:rPr lang="en-NZ" dirty="0" err="1"/>
              <a:t>Tongariro</a:t>
            </a:r>
            <a:r>
              <a:rPr lang="en-NZ" dirty="0"/>
              <a:t> Volcanic Zone winds are an effective denudation agent because;</a:t>
            </a:r>
          </a:p>
          <a:p>
            <a:pPr lvl="0"/>
            <a:r>
              <a:rPr lang="en-NZ" dirty="0"/>
              <a:t>on the mountain top gales are frequent and severe</a:t>
            </a:r>
          </a:p>
          <a:p>
            <a:pPr lvl="0"/>
            <a:r>
              <a:rPr lang="en-NZ" dirty="0"/>
              <a:t>light ash deposits dry out quickly</a:t>
            </a:r>
          </a:p>
          <a:p>
            <a:pPr lvl="0"/>
            <a:r>
              <a:rPr lang="en-NZ" dirty="0"/>
              <a:t>on the east of the mountains rainfall is lower</a:t>
            </a:r>
          </a:p>
          <a:p>
            <a:endParaRPr lang="en-N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21431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682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smtClean="0"/>
              <a:t>So what does wind do??</a:t>
            </a:r>
            <a:endParaRPr lang="en-NZ" dirty="0"/>
          </a:p>
        </p:txBody>
      </p:sp>
      <p:sp>
        <p:nvSpPr>
          <p:cNvPr id="3" name="Content Placeholder 2"/>
          <p:cNvSpPr>
            <a:spLocks noGrp="1"/>
          </p:cNvSpPr>
          <p:nvPr>
            <p:ph idx="1"/>
          </p:nvPr>
        </p:nvSpPr>
        <p:spPr/>
        <p:txBody>
          <a:bodyPr>
            <a:normAutofit fontScale="77500" lnSpcReduction="20000"/>
          </a:bodyPr>
          <a:lstStyle/>
          <a:p>
            <a:pPr lvl="0"/>
            <a:r>
              <a:rPr lang="en-NZ" dirty="0" smtClean="0"/>
              <a:t>Strips </a:t>
            </a:r>
            <a:r>
              <a:rPr lang="en-NZ" dirty="0"/>
              <a:t>fine materials from bare, dry surfaces</a:t>
            </a:r>
            <a:r>
              <a:rPr lang="en-NZ" dirty="0" smtClean="0"/>
              <a:t>.</a:t>
            </a:r>
            <a:endParaRPr lang="en-NZ" dirty="0"/>
          </a:p>
          <a:p>
            <a:r>
              <a:rPr lang="en-NZ" dirty="0"/>
              <a:t>Example: </a:t>
            </a:r>
            <a:r>
              <a:rPr lang="en-NZ" dirty="0" err="1" smtClean="0"/>
              <a:t>Rangipo</a:t>
            </a:r>
            <a:r>
              <a:rPr lang="en-NZ" dirty="0" smtClean="0"/>
              <a:t> </a:t>
            </a:r>
            <a:r>
              <a:rPr lang="en-NZ" dirty="0"/>
              <a:t>Plains.</a:t>
            </a:r>
          </a:p>
          <a:p>
            <a:pPr>
              <a:buFont typeface="Wingdings" pitchFamily="2" charset="2"/>
              <a:buChar char="§"/>
            </a:pPr>
            <a:r>
              <a:rPr lang="en-NZ" dirty="0"/>
              <a:t>Tussock is left isolated when the wind erodes all material that is not protected by their matted roots. This can leave tussock on pedestals up to 1m high</a:t>
            </a:r>
            <a:r>
              <a:rPr lang="en-NZ" dirty="0" smtClean="0"/>
              <a:t>.</a:t>
            </a:r>
            <a:r>
              <a:rPr lang="en-NZ" dirty="0"/>
              <a:t> </a:t>
            </a:r>
          </a:p>
          <a:p>
            <a:pPr lvl="0"/>
            <a:r>
              <a:rPr lang="en-NZ" dirty="0"/>
              <a:t>Winds can transport and deposit debris. They carry fine silts and sand particles in dust clouds depositing them downwind</a:t>
            </a:r>
            <a:r>
              <a:rPr lang="en-NZ" dirty="0" smtClean="0"/>
              <a:t>.</a:t>
            </a:r>
            <a:r>
              <a:rPr lang="en-NZ" dirty="0"/>
              <a:t> </a:t>
            </a:r>
          </a:p>
          <a:p>
            <a:pPr>
              <a:buFont typeface="Wingdings" pitchFamily="2" charset="2"/>
              <a:buChar char="§"/>
            </a:pPr>
            <a:r>
              <a:rPr lang="en-NZ" dirty="0"/>
              <a:t>Example: </a:t>
            </a:r>
            <a:r>
              <a:rPr lang="en-NZ" dirty="0" err="1"/>
              <a:t>Rangio</a:t>
            </a:r>
            <a:r>
              <a:rPr lang="en-NZ" dirty="0"/>
              <a:t> </a:t>
            </a:r>
            <a:r>
              <a:rPr lang="en-NZ" dirty="0" err="1" smtClean="0"/>
              <a:t>DesertSand</a:t>
            </a:r>
            <a:r>
              <a:rPr lang="en-NZ" dirty="0" smtClean="0"/>
              <a:t> </a:t>
            </a:r>
            <a:r>
              <a:rPr lang="en-NZ" dirty="0"/>
              <a:t>dune crescents and ridges are forming</a:t>
            </a:r>
          </a:p>
          <a:p>
            <a:pPr lvl="0"/>
            <a:r>
              <a:rPr lang="en-NZ" dirty="0" smtClean="0"/>
              <a:t>Winds </a:t>
            </a:r>
            <a:r>
              <a:rPr lang="en-NZ" dirty="0"/>
              <a:t>also distribute airborne ash during eruptions. Since the winds are predominantly westerly, ash deposits are greatest east of the mountains.</a:t>
            </a:r>
          </a:p>
          <a:p>
            <a:endParaRPr lang="en-N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055" y="4849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818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of Water</a:t>
            </a:r>
            <a:endParaRPr lang="en-NZ" dirty="0"/>
          </a:p>
        </p:txBody>
      </p:sp>
      <p:sp>
        <p:nvSpPr>
          <p:cNvPr id="3" name="Content Placeholder 2"/>
          <p:cNvSpPr>
            <a:spLocks noGrp="1"/>
          </p:cNvSpPr>
          <p:nvPr>
            <p:ph idx="1"/>
          </p:nvPr>
        </p:nvSpPr>
        <p:spPr/>
        <p:txBody>
          <a:bodyPr/>
          <a:lstStyle/>
          <a:p>
            <a:r>
              <a:rPr lang="en-US" dirty="0" smtClean="0"/>
              <a:t>Complete </a:t>
            </a:r>
            <a:r>
              <a:rPr lang="en-US" smtClean="0"/>
              <a:t>the handout </a:t>
            </a:r>
            <a:r>
              <a:rPr lang="en-US" smtClean="0">
                <a:sym typeface="Wingdings" pitchFamily="2" charset="2"/>
              </a:rPr>
              <a:t></a:t>
            </a:r>
            <a:endParaRPr lang="en-US" dirty="0" smtClean="0"/>
          </a:p>
          <a:p>
            <a:endParaRPr lang="en-US" dirty="0"/>
          </a:p>
          <a:p>
            <a:r>
              <a:rPr lang="en-US" dirty="0" smtClean="0"/>
              <a:t>And activity 2 on page 50 of the </a:t>
            </a:r>
            <a:r>
              <a:rPr lang="en-US" dirty="0" err="1" smtClean="0"/>
              <a:t>Tongariro</a:t>
            </a:r>
            <a:r>
              <a:rPr lang="en-US" dirty="0" smtClean="0"/>
              <a:t> text.</a:t>
            </a:r>
            <a:endParaRPr lang="en-NZ" dirty="0"/>
          </a:p>
        </p:txBody>
      </p:sp>
    </p:spTree>
    <p:extLst>
      <p:ext uri="{BB962C8B-B14F-4D97-AF65-F5344CB8AC3E}">
        <p14:creationId xmlns:p14="http://schemas.microsoft.com/office/powerpoint/2010/main" val="3356904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9344"/>
            <a:ext cx="21399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Work of Ice</a:t>
            </a:r>
            <a:endParaRPr lang="en-NZ" dirty="0"/>
          </a:p>
        </p:txBody>
      </p:sp>
      <p:sp>
        <p:nvSpPr>
          <p:cNvPr id="3" name="Content Placeholder 2"/>
          <p:cNvSpPr>
            <a:spLocks noGrp="1"/>
          </p:cNvSpPr>
          <p:nvPr>
            <p:ph idx="1"/>
          </p:nvPr>
        </p:nvSpPr>
        <p:spPr/>
        <p:txBody>
          <a:bodyPr/>
          <a:lstStyle/>
          <a:p>
            <a:r>
              <a:rPr lang="en-NZ" i="1" dirty="0"/>
              <a:t>The Chateau experiences 142 days of ground frost annually. </a:t>
            </a:r>
            <a:r>
              <a:rPr lang="en-NZ" b="1" i="1" dirty="0"/>
              <a:t>Temperatures</a:t>
            </a:r>
            <a:r>
              <a:rPr lang="en-NZ" i="1" dirty="0"/>
              <a:t> </a:t>
            </a:r>
            <a:r>
              <a:rPr lang="en-NZ" b="1" i="1" dirty="0"/>
              <a:t>fall as altitude increases.</a:t>
            </a:r>
            <a:r>
              <a:rPr lang="en-NZ" i="1" dirty="0"/>
              <a:t> They can be below freezing point at any time on </a:t>
            </a:r>
            <a:r>
              <a:rPr lang="en-NZ" i="1" dirty="0" err="1"/>
              <a:t>Ruapehu’s</a:t>
            </a:r>
            <a:r>
              <a:rPr lang="en-NZ" i="1" dirty="0"/>
              <a:t> summit.</a:t>
            </a:r>
            <a:endParaRPr lang="en-NZ" dirty="0"/>
          </a:p>
          <a:p>
            <a:pPr marL="0" indent="0">
              <a:buNone/>
            </a:pPr>
            <a:endParaRPr lang="en-NZ" dirty="0"/>
          </a:p>
          <a:p>
            <a:r>
              <a:rPr lang="en-NZ" b="1" dirty="0"/>
              <a:t>These conditions result in ice being an important agent of weathering, mass movement and erosion.</a:t>
            </a:r>
            <a:endParaRPr lang="en-NZ" dirty="0"/>
          </a:p>
          <a:p>
            <a:endParaRPr lang="en-NZ" dirty="0"/>
          </a:p>
        </p:txBody>
      </p:sp>
    </p:spTree>
    <p:extLst>
      <p:ext uri="{BB962C8B-B14F-4D97-AF65-F5344CB8AC3E}">
        <p14:creationId xmlns:p14="http://schemas.microsoft.com/office/powerpoint/2010/main" val="3791293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055" y="4849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lvl="0"/>
            <a:r>
              <a:rPr lang="en-NZ" b="1" u="sng" dirty="0" smtClean="0"/>
              <a:t>Heating cooling of rocks</a:t>
            </a:r>
            <a:endParaRPr lang="en-NZ" dirty="0"/>
          </a:p>
        </p:txBody>
      </p:sp>
      <p:sp>
        <p:nvSpPr>
          <p:cNvPr id="3" name="Content Placeholder 2"/>
          <p:cNvSpPr>
            <a:spLocks noGrp="1"/>
          </p:cNvSpPr>
          <p:nvPr>
            <p:ph idx="1"/>
          </p:nvPr>
        </p:nvSpPr>
        <p:spPr/>
        <p:txBody>
          <a:bodyPr/>
          <a:lstStyle/>
          <a:p>
            <a:r>
              <a:rPr lang="en-NZ" dirty="0" smtClean="0"/>
              <a:t>Rocks that freeze at night may heat and expand during the day. This sudden change in temperature may cause the rock to split. This is a form of </a:t>
            </a:r>
            <a:r>
              <a:rPr lang="en-NZ" b="1" i="1" dirty="0" smtClean="0"/>
              <a:t>weathering</a:t>
            </a:r>
            <a:r>
              <a:rPr lang="en-NZ" dirty="0" smtClean="0"/>
              <a:t>.</a:t>
            </a:r>
          </a:p>
          <a:p>
            <a:r>
              <a:rPr lang="en-US" dirty="0" smtClean="0"/>
              <a:t>Illustrate:</a:t>
            </a:r>
            <a:endParaRPr lang="en-NZ" dirty="0" smtClean="0"/>
          </a:p>
          <a:p>
            <a:endParaRPr lang="en-NZ" dirty="0"/>
          </a:p>
        </p:txBody>
      </p:sp>
    </p:spTree>
    <p:extLst>
      <p:ext uri="{BB962C8B-B14F-4D97-AF65-F5344CB8AC3E}">
        <p14:creationId xmlns:p14="http://schemas.microsoft.com/office/powerpoint/2010/main" val="2851068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055" y="4849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lvl="0"/>
            <a:r>
              <a:rPr lang="en-NZ" b="1" u="sng" dirty="0" smtClean="0"/>
              <a:t>Ice needles</a:t>
            </a:r>
            <a:r>
              <a:rPr lang="en-NZ" dirty="0" smtClean="0"/>
              <a:t/>
            </a:r>
            <a:br>
              <a:rPr lang="en-NZ" dirty="0" smtClean="0"/>
            </a:br>
            <a:endParaRPr lang="en-NZ" dirty="0"/>
          </a:p>
        </p:txBody>
      </p:sp>
      <p:sp>
        <p:nvSpPr>
          <p:cNvPr id="3" name="Content Placeholder 2"/>
          <p:cNvSpPr>
            <a:spLocks noGrp="1"/>
          </p:cNvSpPr>
          <p:nvPr>
            <p:ph idx="1"/>
          </p:nvPr>
        </p:nvSpPr>
        <p:spPr/>
        <p:txBody>
          <a:bodyPr/>
          <a:lstStyle/>
          <a:p>
            <a:r>
              <a:rPr lang="en-NZ" dirty="0" smtClean="0"/>
              <a:t>These </a:t>
            </a:r>
            <a:r>
              <a:rPr lang="en-NZ" dirty="0"/>
              <a:t>push through soil during winter nights, taking small soil particles and stones with them. When the needles collapse during the day, the dislodged particles will roll downhill, resulting in</a:t>
            </a:r>
            <a:r>
              <a:rPr lang="en-NZ" b="1" i="1" dirty="0"/>
              <a:t> mass movement</a:t>
            </a:r>
            <a:r>
              <a:rPr lang="en-NZ" dirty="0"/>
              <a:t> on a small </a:t>
            </a:r>
            <a:r>
              <a:rPr lang="en-NZ" dirty="0" smtClean="0"/>
              <a:t>scale</a:t>
            </a:r>
          </a:p>
          <a:p>
            <a:r>
              <a:rPr lang="en-US" dirty="0" smtClean="0"/>
              <a:t>Illustrate:</a:t>
            </a:r>
            <a:endParaRPr lang="en-NZ" dirty="0"/>
          </a:p>
        </p:txBody>
      </p:sp>
    </p:spTree>
    <p:extLst>
      <p:ext uri="{BB962C8B-B14F-4D97-AF65-F5344CB8AC3E}">
        <p14:creationId xmlns:p14="http://schemas.microsoft.com/office/powerpoint/2010/main" val="2663585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055" y="4849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lvl="0"/>
            <a:r>
              <a:rPr lang="en-NZ" b="1" u="sng" dirty="0" smtClean="0"/>
              <a:t>Glacial Erosion</a:t>
            </a:r>
            <a:endParaRPr lang="en-NZ" dirty="0"/>
          </a:p>
        </p:txBody>
      </p:sp>
      <p:sp>
        <p:nvSpPr>
          <p:cNvPr id="3" name="Content Placeholder 2"/>
          <p:cNvSpPr>
            <a:spLocks noGrp="1"/>
          </p:cNvSpPr>
          <p:nvPr>
            <p:ph idx="1"/>
          </p:nvPr>
        </p:nvSpPr>
        <p:spPr/>
        <p:txBody>
          <a:bodyPr/>
          <a:lstStyle/>
          <a:p>
            <a:r>
              <a:rPr lang="en-NZ" dirty="0" smtClean="0"/>
              <a:t>Glaciers</a:t>
            </a:r>
            <a:r>
              <a:rPr lang="en-NZ" dirty="0"/>
              <a:t>, which are huge bodies of ice (begin as accumulations of ice and snow in hallows), move downhill under the influence of gravity. As they move they tear away blocks of rock off the floor and walls of valleys, and wear away rocks beneath them. This is a form of </a:t>
            </a:r>
            <a:r>
              <a:rPr lang="en-NZ" b="1" i="1" dirty="0"/>
              <a:t>erosion</a:t>
            </a:r>
            <a:r>
              <a:rPr lang="en-NZ" b="1" dirty="0"/>
              <a:t>.</a:t>
            </a:r>
            <a:r>
              <a:rPr lang="en-NZ" dirty="0" smtClean="0">
                <a:effectLst/>
              </a:rPr>
              <a:t> </a:t>
            </a:r>
          </a:p>
          <a:p>
            <a:r>
              <a:rPr lang="en-US" dirty="0" smtClean="0"/>
              <a:t>Illustrate:</a:t>
            </a:r>
            <a:endParaRPr lang="en-NZ" dirty="0"/>
          </a:p>
        </p:txBody>
      </p:sp>
    </p:spTree>
    <p:extLst>
      <p:ext uri="{BB962C8B-B14F-4D97-AF65-F5344CB8AC3E}">
        <p14:creationId xmlns:p14="http://schemas.microsoft.com/office/powerpoint/2010/main" val="634493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time! </a:t>
            </a:r>
            <a:r>
              <a:rPr lang="en-US" dirty="0" smtClean="0">
                <a:sym typeface="Wingdings" pitchFamily="2" charset="2"/>
              </a:rPr>
              <a:t></a:t>
            </a:r>
            <a:endParaRPr lang="en-NZ" dirty="0"/>
          </a:p>
        </p:txBody>
      </p:sp>
      <p:sp>
        <p:nvSpPr>
          <p:cNvPr id="3" name="Content Placeholder 2"/>
          <p:cNvSpPr>
            <a:spLocks noGrp="1"/>
          </p:cNvSpPr>
          <p:nvPr>
            <p:ph idx="1"/>
          </p:nvPr>
        </p:nvSpPr>
        <p:spPr/>
        <p:txBody>
          <a:bodyPr>
            <a:normAutofit fontScale="55000" lnSpcReduction="20000"/>
          </a:bodyPr>
          <a:lstStyle/>
          <a:p>
            <a:pPr fontAlgn="ctr"/>
            <a:r>
              <a:rPr lang="en-US" dirty="0"/>
              <a:t>Any landscape evolves and changes over time. These changes are due to:</a:t>
            </a:r>
            <a:endParaRPr lang="en-NZ" dirty="0"/>
          </a:p>
          <a:p>
            <a:pPr fontAlgn="ctr"/>
            <a:r>
              <a:rPr lang="en-US" dirty="0"/>
              <a:t>•	climatic processes</a:t>
            </a:r>
            <a:endParaRPr lang="en-NZ" dirty="0"/>
          </a:p>
          <a:p>
            <a:pPr fontAlgn="ctr"/>
            <a:r>
              <a:rPr lang="en-US" dirty="0"/>
              <a:t>•	tectonic and other internal processes</a:t>
            </a:r>
            <a:endParaRPr lang="en-NZ" dirty="0"/>
          </a:p>
          <a:p>
            <a:pPr fontAlgn="ctr"/>
            <a:r>
              <a:rPr lang="en-US" dirty="0"/>
              <a:t>•	erosion, transportation, deposition, and other surface processes.</a:t>
            </a:r>
            <a:endParaRPr lang="en-NZ" dirty="0"/>
          </a:p>
          <a:p>
            <a:pPr fontAlgn="ctr"/>
            <a:r>
              <a:rPr lang="en-US" dirty="0"/>
              <a:t> </a:t>
            </a:r>
            <a:endParaRPr lang="en-NZ" dirty="0"/>
          </a:p>
          <a:p>
            <a:pPr fontAlgn="ctr"/>
            <a:r>
              <a:rPr lang="en-US" dirty="0"/>
              <a:t>(i)	Select the process or combination of processes that you think has had the most effect on the evolution of your chosen continental landscape.</a:t>
            </a:r>
            <a:endParaRPr lang="en-NZ" dirty="0"/>
          </a:p>
          <a:p>
            <a:pPr fontAlgn="ctr"/>
            <a:r>
              <a:rPr lang="en-US" dirty="0"/>
              <a:t> </a:t>
            </a:r>
            <a:endParaRPr lang="en-NZ" dirty="0"/>
          </a:p>
          <a:p>
            <a:pPr fontAlgn="ctr"/>
            <a:r>
              <a:rPr lang="en-US" dirty="0"/>
              <a:t>(ii)	Explain how the process(</a:t>
            </a:r>
            <a:r>
              <a:rPr lang="en-US" dirty="0" err="1"/>
              <a:t>es</a:t>
            </a:r>
            <a:r>
              <a:rPr lang="en-US" dirty="0"/>
              <a:t>) has affected the evolution of the landscape. </a:t>
            </a:r>
            <a:endParaRPr lang="en-NZ" dirty="0"/>
          </a:p>
          <a:p>
            <a:pPr fontAlgn="ctr"/>
            <a:r>
              <a:rPr lang="en-US" dirty="0"/>
              <a:t> </a:t>
            </a:r>
            <a:endParaRPr lang="en-NZ" dirty="0"/>
          </a:p>
          <a:p>
            <a:pPr fontAlgn="ctr"/>
            <a:r>
              <a:rPr lang="en-US" dirty="0"/>
              <a:t>(iii)	Justify why you chose this process(</a:t>
            </a:r>
            <a:r>
              <a:rPr lang="en-US" dirty="0" err="1"/>
              <a:t>es</a:t>
            </a:r>
            <a:r>
              <a:rPr lang="en-US" dirty="0"/>
              <a:t>) as having the most effect.</a:t>
            </a:r>
            <a:endParaRPr lang="en-NZ" dirty="0"/>
          </a:p>
          <a:p>
            <a:pPr fontAlgn="ctr"/>
            <a:r>
              <a:rPr lang="en-US" dirty="0"/>
              <a:t> </a:t>
            </a:r>
            <a:endParaRPr lang="en-NZ" dirty="0"/>
          </a:p>
          <a:p>
            <a:pPr fontAlgn="ctr"/>
            <a:r>
              <a:rPr lang="en-US" dirty="0"/>
              <a:t>You may answer this question with a written explanation and justification, </a:t>
            </a:r>
            <a:r>
              <a:rPr lang="en-US" b="1" dirty="0"/>
              <a:t>or</a:t>
            </a:r>
            <a:r>
              <a:rPr lang="en-US" dirty="0"/>
              <a:t> with annotated sketches / maps / diagrams, </a:t>
            </a:r>
            <a:r>
              <a:rPr lang="en-US" b="1" dirty="0"/>
              <a:t>or </a:t>
            </a:r>
            <a:r>
              <a:rPr lang="en-US" dirty="0"/>
              <a:t>with</a:t>
            </a:r>
            <a:r>
              <a:rPr lang="en-US" b="1" dirty="0"/>
              <a:t> a combination</a:t>
            </a:r>
            <a:r>
              <a:rPr lang="en-US" dirty="0"/>
              <a:t> of a written explanation and justification and annotated sketches / maps / diagrams</a:t>
            </a:r>
            <a:r>
              <a:rPr lang="en-US"/>
              <a:t>. </a:t>
            </a:r>
            <a:endParaRPr lang="en-NZ" dirty="0"/>
          </a:p>
        </p:txBody>
      </p:sp>
    </p:spTree>
    <p:extLst>
      <p:ext uri="{BB962C8B-B14F-4D97-AF65-F5344CB8AC3E}">
        <p14:creationId xmlns:p14="http://schemas.microsoft.com/office/powerpoint/2010/main" val="3634122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050" y="0"/>
            <a:ext cx="21399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normAutofit fontScale="92500" lnSpcReduction="10000"/>
          </a:bodyPr>
          <a:lstStyle/>
          <a:p>
            <a:r>
              <a:rPr lang="en-GB" dirty="0"/>
              <a:t>While volcanic activity in </a:t>
            </a:r>
            <a:r>
              <a:rPr lang="en-GB" dirty="0" smtClean="0"/>
              <a:t>TVC </a:t>
            </a:r>
            <a:r>
              <a:rPr lang="en-GB" dirty="0"/>
              <a:t>leads mainly to building up the mountains, the weathering-erosion-transport-deposition system is trying to level them down</a:t>
            </a:r>
            <a:endParaRPr lang="en-NZ" dirty="0"/>
          </a:p>
          <a:p>
            <a:pPr lvl="0"/>
            <a:r>
              <a:rPr lang="en-GB" dirty="0"/>
              <a:t>Weathering and erosion is a process of loosening and removing rock debris </a:t>
            </a:r>
            <a:endParaRPr lang="en-NZ" dirty="0"/>
          </a:p>
          <a:p>
            <a:pPr lvl="0"/>
            <a:r>
              <a:rPr lang="en-GB" dirty="0"/>
              <a:t>Transport is a process of carrying eroded debris to a new location</a:t>
            </a:r>
            <a:endParaRPr lang="en-NZ" dirty="0"/>
          </a:p>
          <a:p>
            <a:pPr lvl="0"/>
            <a:r>
              <a:rPr lang="en-GB" dirty="0"/>
              <a:t>Deposition is a process of accumulating the transported material</a:t>
            </a:r>
            <a:endParaRPr lang="en-NZ" dirty="0"/>
          </a:p>
          <a:p>
            <a:endParaRPr lang="en-NZ" dirty="0"/>
          </a:p>
        </p:txBody>
      </p:sp>
    </p:spTree>
    <p:extLst>
      <p:ext uri="{BB962C8B-B14F-4D97-AF65-F5344CB8AC3E}">
        <p14:creationId xmlns:p14="http://schemas.microsoft.com/office/powerpoint/2010/main" val="838700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processes on the previous slide happen through:</a:t>
            </a:r>
            <a:endParaRPr lang="en-NZ" dirty="0"/>
          </a:p>
        </p:txBody>
      </p:sp>
      <p:sp>
        <p:nvSpPr>
          <p:cNvPr id="3" name="Content Placeholder 2"/>
          <p:cNvSpPr>
            <a:spLocks noGrp="1"/>
          </p:cNvSpPr>
          <p:nvPr>
            <p:ph idx="1"/>
          </p:nvPr>
        </p:nvSpPr>
        <p:spPr/>
        <p:txBody>
          <a:bodyPr/>
          <a:lstStyle/>
          <a:p>
            <a:pPr lvl="0"/>
            <a:r>
              <a:rPr lang="en-GB" dirty="0" smtClean="0"/>
              <a:t>gravity</a:t>
            </a:r>
            <a:endParaRPr lang="en-NZ" dirty="0"/>
          </a:p>
          <a:p>
            <a:pPr lvl="0"/>
            <a:r>
              <a:rPr lang="en-GB" dirty="0"/>
              <a:t>wind</a:t>
            </a:r>
            <a:endParaRPr lang="en-NZ" dirty="0"/>
          </a:p>
          <a:p>
            <a:r>
              <a:rPr lang="en-GB" dirty="0" smtClean="0"/>
              <a:t>Ice</a:t>
            </a:r>
          </a:p>
          <a:p>
            <a:r>
              <a:rPr lang="en-GB" dirty="0" smtClean="0"/>
              <a:t>Water</a:t>
            </a:r>
            <a:endParaRPr lang="en-N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2081213"/>
            <a:ext cx="1700213"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323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pPr marL="0" indent="0">
              <a:buNone/>
            </a:pPr>
            <a:r>
              <a:rPr lang="en-GB" dirty="0"/>
              <a:t>Climate and gravity provides the energy and agents of erosion and deposition (wind, water, ice). </a:t>
            </a:r>
            <a:br>
              <a:rPr lang="en-GB" dirty="0"/>
            </a:br>
            <a:r>
              <a:rPr lang="en-GB" dirty="0"/>
              <a:t>Volcanism provides the material substance for these agents to work upon.</a:t>
            </a:r>
            <a:endParaRPr lang="en-NZ" dirty="0"/>
          </a:p>
          <a:p>
            <a:pPr marL="0" indent="0">
              <a:buNone/>
            </a:pPr>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645024"/>
            <a:ext cx="1872208" cy="284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62425"/>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62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1377"/>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u="sng" dirty="0" smtClean="0"/>
              <a:t>Erosion – Deposition </a:t>
            </a:r>
            <a:endParaRPr lang="en-NZ" dirty="0"/>
          </a:p>
        </p:txBody>
      </p:sp>
      <p:sp>
        <p:nvSpPr>
          <p:cNvPr id="3" name="Content Placeholder 2"/>
          <p:cNvSpPr>
            <a:spLocks noGrp="1"/>
          </p:cNvSpPr>
          <p:nvPr>
            <p:ph idx="1"/>
          </p:nvPr>
        </p:nvSpPr>
        <p:spPr/>
        <p:txBody>
          <a:bodyPr/>
          <a:lstStyle/>
          <a:p>
            <a:r>
              <a:rPr lang="en-GB" dirty="0" smtClean="0"/>
              <a:t>Weathering </a:t>
            </a:r>
            <a:r>
              <a:rPr lang="en-GB" dirty="0"/>
              <a:t>and gravity is responsible for this recent lava cliff </a:t>
            </a:r>
            <a:r>
              <a:rPr lang="en-GB" dirty="0" smtClean="0"/>
              <a:t>erosion</a:t>
            </a:r>
          </a:p>
          <a:p>
            <a:endParaRPr lang="en-GB" dirty="0"/>
          </a:p>
          <a:p>
            <a:pPr marL="0" indent="0">
              <a:buNone/>
            </a:pPr>
            <a:endParaRPr lang="en-NZ" dirty="0"/>
          </a:p>
          <a:p>
            <a:r>
              <a:rPr lang="en-GB" dirty="0"/>
              <a:t>Hills surrounding Lower Tama Lake are being subject to gully erosion and scree fans are forming below them</a:t>
            </a:r>
            <a:endParaRPr lang="en-NZ" dirty="0"/>
          </a:p>
          <a:p>
            <a:pPr marL="0" indent="0">
              <a:buNone/>
            </a:pPr>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204864"/>
            <a:ext cx="228701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273" y="4797152"/>
            <a:ext cx="2935087" cy="192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83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GB" dirty="0"/>
              <a:t>Stream erosion has cut valleys on lower slopes of Mt </a:t>
            </a:r>
            <a:r>
              <a:rPr lang="en-GB" dirty="0" err="1" smtClean="0"/>
              <a:t>Ruapehu</a:t>
            </a:r>
            <a:endParaRPr lang="en-US" dirty="0"/>
          </a:p>
          <a:p>
            <a:endParaRPr lang="en-US" dirty="0" smtClean="0"/>
          </a:p>
          <a:p>
            <a:pPr marL="0" indent="0">
              <a:buNone/>
            </a:pPr>
            <a:endParaRPr lang="en-US" dirty="0"/>
          </a:p>
          <a:p>
            <a:r>
              <a:rPr lang="en-GB" dirty="0" smtClean="0"/>
              <a:t>Wind </a:t>
            </a:r>
            <a:r>
              <a:rPr lang="en-GB" dirty="0"/>
              <a:t>erosion on </a:t>
            </a:r>
            <a:r>
              <a:rPr lang="en-GB" dirty="0" err="1"/>
              <a:t>Rangipo</a:t>
            </a:r>
            <a:r>
              <a:rPr lang="en-GB" dirty="0"/>
              <a:t> Desert</a:t>
            </a:r>
            <a:endParaRPr lang="en-NZ" dirty="0"/>
          </a:p>
          <a:p>
            <a:pPr marL="0" indent="0">
              <a:buNone/>
            </a:pPr>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193251"/>
            <a:ext cx="2736304" cy="179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615" y="4653136"/>
            <a:ext cx="4696172" cy="186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2492896"/>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691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4" y="4152584"/>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GB" dirty="0"/>
              <a:t>Another kind of erosion process on slopes is </a:t>
            </a:r>
            <a:r>
              <a:rPr lang="en-GB" dirty="0" err="1"/>
              <a:t>solifluction</a:t>
            </a:r>
            <a:r>
              <a:rPr lang="en-GB" dirty="0"/>
              <a:t>, which is the slow shifting of rock debris downhill </a:t>
            </a:r>
            <a:endParaRPr lang="en-NZ" dirty="0"/>
          </a:p>
          <a:p>
            <a:r>
              <a:rPr lang="en-GB" dirty="0" err="1" smtClean="0"/>
              <a:t>Solifluction</a:t>
            </a:r>
            <a:r>
              <a:rPr lang="en-GB" dirty="0" smtClean="0"/>
              <a:t> </a:t>
            </a:r>
            <a:r>
              <a:rPr lang="en-GB" dirty="0"/>
              <a:t>is particularly efficient in cold climates where frequent </a:t>
            </a:r>
            <a:r>
              <a:rPr lang="en-GB" dirty="0" smtClean="0"/>
              <a:t>frost-thaw </a:t>
            </a:r>
            <a:r>
              <a:rPr lang="en-GB" dirty="0"/>
              <a:t>process occurs. It results in the characteristic lobe texture of  </a:t>
            </a:r>
            <a:r>
              <a:rPr lang="en-GB" dirty="0" smtClean="0"/>
              <a:t>the </a:t>
            </a:r>
            <a:r>
              <a:rPr lang="en-GB" dirty="0"/>
              <a:t>slopes.</a:t>
            </a:r>
            <a:endParaRPr lang="en-NZ" dirty="0"/>
          </a:p>
          <a:p>
            <a:endParaRPr lang="en-NZ"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772132"/>
            <a:ext cx="2988956" cy="195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737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GB" dirty="0"/>
              <a:t>Extensive deposition of lahars, stream sediment and tephra makes the landscape of the large volcanic ring plain around Mt </a:t>
            </a:r>
            <a:r>
              <a:rPr lang="en-GB" dirty="0" err="1"/>
              <a:t>Ruapehu</a:t>
            </a:r>
            <a:r>
              <a:rPr lang="en-GB" dirty="0"/>
              <a:t> </a:t>
            </a:r>
            <a:r>
              <a:rPr lang="en-GB" dirty="0" smtClean="0"/>
              <a:t>and</a:t>
            </a:r>
            <a:r>
              <a:rPr lang="en-NZ" dirty="0" smtClean="0"/>
              <a:t> </a:t>
            </a:r>
            <a:r>
              <a:rPr lang="en-GB" dirty="0" smtClean="0"/>
              <a:t>Mt </a:t>
            </a:r>
            <a:r>
              <a:rPr lang="en-GB" dirty="0" err="1"/>
              <a:t>Tongariro</a:t>
            </a:r>
            <a:r>
              <a:rPr lang="en-GB" dirty="0"/>
              <a:t>.</a:t>
            </a:r>
            <a:endParaRPr lang="en-NZ" dirty="0"/>
          </a:p>
          <a:p>
            <a:endParaRPr lang="en-N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89040"/>
            <a:ext cx="3960440" cy="260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78916"/>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91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61325"/>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439" y="4797152"/>
            <a:ext cx="3351469" cy="192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GB" dirty="0" smtClean="0"/>
              <a:t>Glaciers can be a powerful landscape-shaping force</a:t>
            </a:r>
            <a:endParaRPr lang="en-NZ" dirty="0"/>
          </a:p>
        </p:txBody>
      </p:sp>
      <p:sp>
        <p:nvSpPr>
          <p:cNvPr id="3" name="Content Placeholder 2"/>
          <p:cNvSpPr>
            <a:spLocks noGrp="1"/>
          </p:cNvSpPr>
          <p:nvPr>
            <p:ph idx="1"/>
          </p:nvPr>
        </p:nvSpPr>
        <p:spPr>
          <a:xfrm>
            <a:off x="481639" y="1340768"/>
            <a:ext cx="8229600" cy="4525963"/>
          </a:xfrm>
        </p:spPr>
        <p:txBody>
          <a:bodyPr>
            <a:normAutofit fontScale="92500"/>
          </a:bodyPr>
          <a:lstStyle/>
          <a:p>
            <a:pPr lvl="0"/>
            <a:r>
              <a:rPr lang="en-GB" dirty="0" smtClean="0"/>
              <a:t>Movement </a:t>
            </a:r>
            <a:r>
              <a:rPr lang="en-GB" dirty="0"/>
              <a:t>of ice over rock leads to rock polishing, erosion and altering the shape of valleys</a:t>
            </a:r>
            <a:endParaRPr lang="en-NZ" dirty="0"/>
          </a:p>
          <a:p>
            <a:pPr lvl="0"/>
            <a:r>
              <a:rPr lang="en-GB" dirty="0"/>
              <a:t>Moving ice transports rock debris and can deposit it as moraines</a:t>
            </a:r>
            <a:endParaRPr lang="en-NZ" dirty="0"/>
          </a:p>
          <a:p>
            <a:pPr lvl="0"/>
            <a:r>
              <a:rPr lang="en-GB" dirty="0"/>
              <a:t>Water melted from ice has its own capabilities of eroding, transporting and depositing </a:t>
            </a:r>
            <a:r>
              <a:rPr lang="en-GB" dirty="0" smtClean="0"/>
              <a:t>sediments</a:t>
            </a:r>
            <a:endParaRPr lang="en-NZ" dirty="0"/>
          </a:p>
          <a:p>
            <a:r>
              <a:rPr lang="en-GB" dirty="0"/>
              <a:t>A glacial landscape is a landscape either formed or deeply altered by </a:t>
            </a:r>
            <a:endParaRPr lang="en-NZ" dirty="0"/>
          </a:p>
        </p:txBody>
      </p:sp>
    </p:spTree>
    <p:extLst>
      <p:ext uri="{BB962C8B-B14F-4D97-AF65-F5344CB8AC3E}">
        <p14:creationId xmlns:p14="http://schemas.microsoft.com/office/powerpoint/2010/main" val="1302881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626</Words>
  <Application>Microsoft Office PowerPoint</Application>
  <PresentationFormat>On-screen Show (4:3)</PresentationFormat>
  <Paragraphs>77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Evolution and Change</vt:lpstr>
      <vt:lpstr>PowerPoint Presentation</vt:lpstr>
      <vt:lpstr>The processes on the previous slide happen through:</vt:lpstr>
      <vt:lpstr>PowerPoint Presentation</vt:lpstr>
      <vt:lpstr>Erosion – Deposition </vt:lpstr>
      <vt:lpstr>PowerPoint Presentation</vt:lpstr>
      <vt:lpstr>PowerPoint Presentation</vt:lpstr>
      <vt:lpstr>PowerPoint Presentation</vt:lpstr>
      <vt:lpstr>Glaciers can be a powerful landscape-shaping force</vt:lpstr>
      <vt:lpstr>Work of Wind</vt:lpstr>
      <vt:lpstr>So what does wind do??</vt:lpstr>
      <vt:lpstr>Work of Water</vt:lpstr>
      <vt:lpstr>Work of Ice</vt:lpstr>
      <vt:lpstr>Heating cooling of rocks</vt:lpstr>
      <vt:lpstr>Ice needles </vt:lpstr>
      <vt:lpstr>Glacial Erosion</vt:lpstr>
      <vt:lpstr>Exam time!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Change</dc:title>
  <dc:creator>Bryson, Sarah</dc:creator>
  <cp:lastModifiedBy>Bryson, Sarah</cp:lastModifiedBy>
  <cp:revision>12</cp:revision>
  <dcterms:created xsi:type="dcterms:W3CDTF">2012-02-28T20:57:16Z</dcterms:created>
  <dcterms:modified xsi:type="dcterms:W3CDTF">2012-03-01T00:17:19Z</dcterms:modified>
</cp:coreProperties>
</file>