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452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289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817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02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438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99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98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707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79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7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799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84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566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9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870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33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4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F84E18-FDCD-4992-B2A9-6F311C4AF5CE}" type="datetimeFigureOut">
              <a:rPr lang="en-NZ" smtClean="0"/>
              <a:t>23/11/2017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411C-0E96-4B4C-BC02-64DDC9A6B7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199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5…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88" y="1268760"/>
            <a:ext cx="287813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four slides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written descriptions of the evolution of the TVC… you are to leave at least 8 lines after each paragraph so you can draw in the appropriate diagrams afterwards.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3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Evolution of the </a:t>
            </a:r>
            <a:r>
              <a:rPr lang="en-US" dirty="0" err="1" smtClean="0"/>
              <a:t>Tongariro</a:t>
            </a:r>
            <a:r>
              <a:rPr lang="en-US" dirty="0" smtClean="0"/>
              <a:t> Volcanic Centre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million years ago – New Zealand and the area that will </a:t>
            </a:r>
            <a:r>
              <a:rPr lang="en-US" dirty="0" smtClean="0"/>
              <a:t>be</a:t>
            </a:r>
            <a:r>
              <a:rPr lang="en-US" dirty="0" smtClean="0"/>
              <a:t>come </a:t>
            </a:r>
            <a:r>
              <a:rPr lang="en-US" dirty="0" smtClean="0"/>
              <a:t>the TVC </a:t>
            </a:r>
            <a:r>
              <a:rPr lang="en-US" dirty="0" smtClean="0"/>
              <a:t>lies mostly </a:t>
            </a:r>
            <a:r>
              <a:rPr lang="en-US" dirty="0" smtClean="0"/>
              <a:t>under the sea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3" y="3253157"/>
            <a:ext cx="4570834" cy="3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6711654" cy="5832648"/>
          </a:xfrm>
        </p:spPr>
        <p:txBody>
          <a:bodyPr/>
          <a:lstStyle/>
          <a:p>
            <a:r>
              <a:rPr lang="en-US" dirty="0" smtClean="0"/>
              <a:t>20 million years ago – renewed uplift due to tectonic processes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Subduction</a:t>
            </a:r>
            <a:r>
              <a:rPr lang="en-US" dirty="0" smtClean="0"/>
              <a:t>, faulting and folding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0" y="1700808"/>
            <a:ext cx="7315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6711654" cy="4195481"/>
          </a:xfrm>
        </p:spPr>
        <p:txBody>
          <a:bodyPr/>
          <a:lstStyle/>
          <a:p>
            <a:r>
              <a:rPr lang="en-US" dirty="0" smtClean="0"/>
              <a:t>260,000 years ago Proto-</a:t>
            </a:r>
            <a:r>
              <a:rPr lang="en-US" dirty="0" err="1" smtClean="0"/>
              <a:t>Ngauruhoe</a:t>
            </a:r>
            <a:r>
              <a:rPr lang="en-US" dirty="0" smtClean="0"/>
              <a:t>. An active volcano “Proto-</a:t>
            </a:r>
            <a:r>
              <a:rPr lang="en-US" dirty="0" err="1" smtClean="0"/>
              <a:t>Ngaurohe</a:t>
            </a:r>
            <a:r>
              <a:rPr lang="en-US" dirty="0" smtClean="0"/>
              <a:t>” soared over the central North Island landscape. During the following ice age it was eventually eroded leaving a stump. U-shaped </a:t>
            </a:r>
            <a:r>
              <a:rPr lang="en-US" dirty="0" smtClean="0"/>
              <a:t>valleys in between the volcanoes </a:t>
            </a:r>
            <a:r>
              <a:rPr lang="en-US" dirty="0" smtClean="0"/>
              <a:t>are </a:t>
            </a:r>
            <a:r>
              <a:rPr lang="en-US" dirty="0" smtClean="0"/>
              <a:t>separated </a:t>
            </a:r>
            <a:r>
              <a:rPr lang="en-US" dirty="0" smtClean="0"/>
              <a:t>by ridges of resistant lava. </a:t>
            </a:r>
            <a:endParaRPr lang="en-US" dirty="0" smtClean="0"/>
          </a:p>
          <a:p>
            <a:r>
              <a:rPr lang="en-US" dirty="0" smtClean="0"/>
              <a:t>All of the volcanoes (</a:t>
            </a:r>
            <a:r>
              <a:rPr lang="en-US" dirty="0" err="1" smtClean="0"/>
              <a:t>Tongariro</a:t>
            </a:r>
            <a:r>
              <a:rPr lang="en-US" dirty="0" smtClean="0"/>
              <a:t>, Ngauruhoe and </a:t>
            </a:r>
            <a:r>
              <a:rPr lang="en-US" dirty="0" err="1" smtClean="0"/>
              <a:t>Ruapehu</a:t>
            </a:r>
            <a:r>
              <a:rPr lang="en-US" dirty="0" smtClean="0"/>
              <a:t>) are probably fed from the same magma chamber and begin to form.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96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04664"/>
            <a:ext cx="6711654" cy="62646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14,000 to present – further volcanic activity in the landscape. 10,000 – 14, 000 BC </a:t>
            </a:r>
            <a:r>
              <a:rPr lang="en-US" sz="1800" dirty="0" err="1" smtClean="0"/>
              <a:t>Ruapehu’s</a:t>
            </a:r>
            <a:r>
              <a:rPr lang="en-US" sz="1800" dirty="0" smtClean="0"/>
              <a:t> last active mountain building phase. </a:t>
            </a:r>
            <a:r>
              <a:rPr lang="en-US" sz="1800" dirty="0" err="1" smtClean="0"/>
              <a:t>Tongariro’s</a:t>
            </a:r>
            <a:r>
              <a:rPr lang="en-US" sz="1800" dirty="0" smtClean="0"/>
              <a:t> Red </a:t>
            </a:r>
            <a:r>
              <a:rPr lang="en-US" sz="1800" dirty="0" smtClean="0"/>
              <a:t>crater forms (9,700 BP). In the last 2,500 years there has been renewed volcanic activity </a:t>
            </a:r>
            <a:r>
              <a:rPr lang="en-US" sz="1800" dirty="0" err="1" smtClean="0"/>
              <a:t>eg</a:t>
            </a:r>
            <a:r>
              <a:rPr lang="en-US" sz="1800" dirty="0" smtClean="0"/>
              <a:t>. Modern Ngauruhoe forms 1,000 to 2,500 BC, Emerald lakes form 1,800 years BC. Another agent of change, denudation processes, is now changing the landscape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All of the volcanoes have built composite cones of andesite lava, ash and tephra</a:t>
            </a:r>
          </a:p>
          <a:p>
            <a:r>
              <a:rPr lang="en-US" sz="1800" dirty="0" smtClean="0"/>
              <a:t>They all lie along the same fault in the </a:t>
            </a:r>
            <a:r>
              <a:rPr lang="en-US" sz="1800" dirty="0" err="1" smtClean="0"/>
              <a:t>Taupo</a:t>
            </a:r>
            <a:r>
              <a:rPr lang="en-US" sz="1800" dirty="0" smtClean="0"/>
              <a:t> </a:t>
            </a:r>
            <a:r>
              <a:rPr lang="en-US" sz="1800" dirty="0" err="1" smtClean="0"/>
              <a:t>Graben</a:t>
            </a:r>
            <a:endParaRPr lang="en-US" sz="1800" dirty="0" smtClean="0"/>
          </a:p>
          <a:p>
            <a:r>
              <a:rPr lang="en-US" sz="1800" dirty="0" smtClean="0"/>
              <a:t>They are all approximately the same age. Youthful Ngauruhoe stands on the stump of a much older cone and is a parasitic cone formed from the main vent of Mt </a:t>
            </a:r>
            <a:r>
              <a:rPr lang="en-US" sz="1800" dirty="0" err="1" smtClean="0"/>
              <a:t>Tongariro</a:t>
            </a:r>
            <a:r>
              <a:rPr lang="en-US" sz="1800" dirty="0" smtClean="0"/>
              <a:t> </a:t>
            </a:r>
          </a:p>
          <a:p>
            <a:endParaRPr lang="en-NZ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phases were:</a:t>
            </a:r>
          </a:p>
          <a:p>
            <a:endParaRPr lang="en-US" dirty="0"/>
          </a:p>
          <a:p>
            <a:r>
              <a:rPr lang="en-US" dirty="0" smtClean="0"/>
              <a:t>Tectonic processes?</a:t>
            </a:r>
          </a:p>
          <a:p>
            <a:r>
              <a:rPr lang="en-US" dirty="0" smtClean="0"/>
              <a:t>Erosion, transportation?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8654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</TotalTime>
  <Words>299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Chapter 5…</vt:lpstr>
      <vt:lpstr>The next four slides</vt:lpstr>
      <vt:lpstr>The Evolution of the Tongariro Volcanic Centre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Bryson, Sarah</dc:creator>
  <cp:lastModifiedBy>Nev Raynes</cp:lastModifiedBy>
  <cp:revision>12</cp:revision>
  <dcterms:created xsi:type="dcterms:W3CDTF">2012-02-27T20:36:26Z</dcterms:created>
  <dcterms:modified xsi:type="dcterms:W3CDTF">2017-11-22T21:47:36Z</dcterms:modified>
</cp:coreProperties>
</file>