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261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9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43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065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327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15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056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63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45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244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87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03A0-D7E6-4046-9074-9253A19D571C}" type="datetimeFigureOut">
              <a:rPr lang="en-NZ" smtClean="0"/>
              <a:t>27/02/2012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2E960-CFE2-4C1C-96A3-413BBE49EE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161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 One: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Characteristics of a Large Natural Environment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7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Aesthenosphere</a:t>
            </a:r>
            <a:endParaRPr lang="en-US" dirty="0" smtClean="0"/>
          </a:p>
          <a:p>
            <a:r>
              <a:rPr lang="en-US" dirty="0" smtClean="0"/>
              <a:t>Andesite</a:t>
            </a:r>
          </a:p>
          <a:p>
            <a:r>
              <a:rPr lang="en-US" dirty="0" smtClean="0"/>
              <a:t>Ash</a:t>
            </a:r>
          </a:p>
          <a:p>
            <a:r>
              <a:rPr lang="en-US" dirty="0" smtClean="0"/>
              <a:t>Basalt</a:t>
            </a:r>
          </a:p>
          <a:p>
            <a:r>
              <a:rPr lang="en-US" dirty="0" smtClean="0"/>
              <a:t>Caldera</a:t>
            </a:r>
          </a:p>
          <a:p>
            <a:r>
              <a:rPr lang="en-US" dirty="0" smtClean="0"/>
              <a:t>Collision margin</a:t>
            </a:r>
          </a:p>
          <a:p>
            <a:r>
              <a:rPr lang="en-US" dirty="0" smtClean="0"/>
              <a:t>Constructive margin</a:t>
            </a:r>
          </a:p>
          <a:p>
            <a:r>
              <a:rPr lang="en-US" dirty="0" smtClean="0"/>
              <a:t>Continental drift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Continental shelf</a:t>
            </a:r>
          </a:p>
          <a:p>
            <a:r>
              <a:rPr lang="en-US" dirty="0" smtClean="0"/>
              <a:t>Crater</a:t>
            </a:r>
          </a:p>
          <a:p>
            <a:r>
              <a:rPr lang="en-US" dirty="0" smtClean="0"/>
              <a:t>Crust</a:t>
            </a:r>
          </a:p>
          <a:p>
            <a:r>
              <a:rPr lang="en-US" dirty="0" smtClean="0"/>
              <a:t>Destructive margin</a:t>
            </a:r>
          </a:p>
          <a:p>
            <a:r>
              <a:rPr lang="en-US" dirty="0" smtClean="0"/>
              <a:t>Ecology </a:t>
            </a:r>
          </a:p>
          <a:p>
            <a:r>
              <a:rPr lang="en-US" dirty="0" smtClean="0"/>
              <a:t>Ecosystem</a:t>
            </a:r>
          </a:p>
          <a:p>
            <a:r>
              <a:rPr lang="en-US" dirty="0" smtClean="0"/>
              <a:t>Environment</a:t>
            </a:r>
          </a:p>
          <a:p>
            <a:r>
              <a:rPr lang="en-US" dirty="0" smtClean="0"/>
              <a:t>Fault</a:t>
            </a:r>
          </a:p>
          <a:p>
            <a:r>
              <a:rPr lang="en-US" dirty="0" smtClean="0"/>
              <a:t>Lahar</a:t>
            </a:r>
          </a:p>
          <a:p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1"/>
            <a:ext cx="2664296" cy="153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7600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words </a:t>
            </a:r>
            <a:r>
              <a:rPr lang="en-US" dirty="0" smtClean="0"/>
              <a:t>continued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Lava</a:t>
            </a:r>
          </a:p>
          <a:p>
            <a:r>
              <a:rPr lang="en-US" dirty="0" smtClean="0"/>
              <a:t>Magma</a:t>
            </a:r>
          </a:p>
          <a:p>
            <a:r>
              <a:rPr lang="en-US" dirty="0" smtClean="0"/>
              <a:t>Mantle</a:t>
            </a:r>
          </a:p>
          <a:p>
            <a:r>
              <a:rPr lang="en-US" dirty="0" smtClean="0"/>
              <a:t>Plate</a:t>
            </a:r>
          </a:p>
          <a:p>
            <a:r>
              <a:rPr lang="en-US" dirty="0" smtClean="0"/>
              <a:t>Plate </a:t>
            </a:r>
            <a:r>
              <a:rPr lang="en-US" dirty="0" smtClean="0"/>
              <a:t>tectonics</a:t>
            </a:r>
            <a:endParaRPr lang="en-US" dirty="0" smtClean="0"/>
          </a:p>
          <a:p>
            <a:r>
              <a:rPr lang="en-US" dirty="0" smtClean="0"/>
              <a:t>Rhyolite</a:t>
            </a:r>
          </a:p>
          <a:p>
            <a:r>
              <a:rPr lang="en-US" dirty="0" smtClean="0"/>
              <a:t>Sill</a:t>
            </a:r>
          </a:p>
          <a:p>
            <a:r>
              <a:rPr lang="en-US" dirty="0" smtClean="0"/>
              <a:t>Spreading margin</a:t>
            </a:r>
          </a:p>
          <a:p>
            <a:r>
              <a:rPr lang="en-US" dirty="0" err="1" smtClean="0"/>
              <a:t>subduction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Subduction</a:t>
            </a:r>
            <a:r>
              <a:rPr lang="en-US" dirty="0" smtClean="0"/>
              <a:t> zone</a:t>
            </a:r>
          </a:p>
          <a:p>
            <a:r>
              <a:rPr lang="en-US" dirty="0" smtClean="0"/>
              <a:t>Viscosity</a:t>
            </a:r>
          </a:p>
          <a:p>
            <a:r>
              <a:rPr lang="en-US" dirty="0" smtClean="0"/>
              <a:t>Volcanic cone</a:t>
            </a:r>
          </a:p>
          <a:p>
            <a:r>
              <a:rPr lang="en-US" dirty="0" smtClean="0"/>
              <a:t>Rain shadow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2068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The </a:t>
            </a:r>
            <a:r>
              <a:rPr lang="en-US" u="sng" dirty="0" err="1" smtClean="0"/>
              <a:t>Tongariro</a:t>
            </a:r>
            <a:r>
              <a:rPr lang="en-US" u="sng" dirty="0" smtClean="0"/>
              <a:t> Volcanic Centre as a Large Natural Environment</a:t>
            </a:r>
            <a:endParaRPr lang="en-NZ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Tongariro</a:t>
            </a:r>
            <a:r>
              <a:rPr lang="en-US" dirty="0" smtClean="0"/>
              <a:t> Volcanic Centre is the _____________ of the five </a:t>
            </a:r>
            <a:r>
              <a:rPr lang="en-US" dirty="0" err="1" smtClean="0"/>
              <a:t>centres</a:t>
            </a:r>
            <a:r>
              <a:rPr lang="en-US" dirty="0" smtClean="0"/>
              <a:t> of volcanic activity on the ___________ ____________ ____________. It is described as a  ___________ ____________ because it has a distinctive (special and different) natural landscape. It has its own ___________ of hills, mountains, __________, plants, rivers, rocks and climate – it is ___________ from surrounding areas. </a:t>
            </a:r>
          </a:p>
          <a:p>
            <a:endParaRPr lang="en-US" i="1" dirty="0" smtClean="0"/>
          </a:p>
          <a:p>
            <a:pPr marL="0" indent="0">
              <a:buNone/>
            </a:pPr>
            <a:r>
              <a:rPr lang="en-US" b="1" i="1" dirty="0" smtClean="0"/>
              <a:t>Word bank:</a:t>
            </a:r>
            <a:r>
              <a:rPr lang="en-US" i="1" dirty="0" smtClean="0"/>
              <a:t> plains, Central Volcanic Plateau, patterns, southernmost, geographic environment, different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8071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Complete the following “T chart” based on what you already know about the area</a:t>
            </a:r>
            <a:endParaRPr lang="en-N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659376"/>
              </p:ext>
            </p:extLst>
          </p:nvPr>
        </p:nvGraphicFramePr>
        <p:xfrm>
          <a:off x="467544" y="2348880"/>
          <a:ext cx="8229600" cy="402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Cultural features</a:t>
                      </a:r>
                      <a:r>
                        <a:rPr lang="en-US" baseline="0" dirty="0" smtClean="0"/>
                        <a:t> found in the TVC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features found in the TVC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1088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739143" y="2852936"/>
            <a:ext cx="1944216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will add to this table as the unit progresses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8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why do we even study the TVC?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Tongariro</a:t>
            </a:r>
            <a:r>
              <a:rPr lang="en-US" dirty="0" smtClean="0"/>
              <a:t> Volcanic Centre is an important: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Geological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Cultural region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region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region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073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– Back to Basics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Draw a diagram of the structure of the earth into your books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page 6 annotate your diagram</a:t>
            </a:r>
          </a:p>
          <a:p>
            <a:r>
              <a:rPr lang="en-US" dirty="0" smtClean="0"/>
              <a:t>Briefly </a:t>
            </a:r>
            <a:r>
              <a:rPr lang="en-US" dirty="0" err="1" smtClean="0"/>
              <a:t>summarise</a:t>
            </a:r>
            <a:r>
              <a:rPr lang="en-US" dirty="0" smtClean="0"/>
              <a:t> the plate tectonic theory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5" y="2387691"/>
            <a:ext cx="3096344" cy="26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9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chapter 3 and do questions 1, 2, and 3 on Page 21 – these answers must be written in detail.</a:t>
            </a:r>
          </a:p>
          <a:p>
            <a:endParaRPr lang="en-US" dirty="0"/>
          </a:p>
          <a:p>
            <a:r>
              <a:rPr lang="en-US" dirty="0" smtClean="0"/>
              <a:t>Collect and  complete the handout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10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– in particular the water cycle and rain types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59" y="1600200"/>
            <a:ext cx="59656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0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756576" cy="731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Frontal Rain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45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Orographic rain – in the TVC</a:t>
            </a:r>
            <a:endParaRPr lang="en-N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11" y="1627143"/>
            <a:ext cx="5753010" cy="446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8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289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Theme One:</vt:lpstr>
      <vt:lpstr>The Tongariro Volcanic Centre as a Large Natural Environment</vt:lpstr>
      <vt:lpstr> Complete the following “T chart” based on what you already know about the area</vt:lpstr>
      <vt:lpstr>So why do we even study the TVC?</vt:lpstr>
      <vt:lpstr>Geology – Back to Basics</vt:lpstr>
      <vt:lpstr>Chapter 3</vt:lpstr>
      <vt:lpstr>Climate – in particular the water cycle and rain types</vt:lpstr>
      <vt:lpstr>Frontal Rain</vt:lpstr>
      <vt:lpstr>Orographic rain – in the TVC</vt:lpstr>
      <vt:lpstr>Key Words</vt:lpstr>
      <vt:lpstr>Key words continued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One:</dc:title>
  <dc:creator>Bryson, Sarah</dc:creator>
  <cp:lastModifiedBy>Bryson, Sarah</cp:lastModifiedBy>
  <cp:revision>21</cp:revision>
  <dcterms:created xsi:type="dcterms:W3CDTF">2012-02-21T03:17:39Z</dcterms:created>
  <dcterms:modified xsi:type="dcterms:W3CDTF">2012-02-26T22:46:56Z</dcterms:modified>
</cp:coreProperties>
</file>