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88856B3-53AA-4340-BCE0-B479DC388DCE}" type="datetimeFigureOut">
              <a:rPr lang="en-NZ" smtClean="0"/>
              <a:t>20/02/2012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111457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88856B3-53AA-4340-BCE0-B479DC388DCE}" type="datetimeFigureOut">
              <a:rPr lang="en-NZ" smtClean="0"/>
              <a:t>20/02/2012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2820147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88856B3-53AA-4340-BCE0-B479DC388DCE}" type="datetimeFigureOut">
              <a:rPr lang="en-NZ" smtClean="0"/>
              <a:t>20/02/2012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74673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88856B3-53AA-4340-BCE0-B479DC388DCE}" type="datetimeFigureOut">
              <a:rPr lang="en-NZ" smtClean="0"/>
              <a:t>20/02/2012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18851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856B3-53AA-4340-BCE0-B479DC388DCE}" type="datetimeFigureOut">
              <a:rPr lang="en-NZ" smtClean="0"/>
              <a:t>20/02/2012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2020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88856B3-53AA-4340-BCE0-B479DC388DCE}" type="datetimeFigureOut">
              <a:rPr lang="en-NZ" smtClean="0"/>
              <a:t>20/02/2012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155011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88856B3-53AA-4340-BCE0-B479DC388DCE}" type="datetimeFigureOut">
              <a:rPr lang="en-NZ" smtClean="0"/>
              <a:t>20/02/2012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270496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88856B3-53AA-4340-BCE0-B479DC388DCE}" type="datetimeFigureOut">
              <a:rPr lang="en-NZ" smtClean="0"/>
              <a:t>20/02/2012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156388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856B3-53AA-4340-BCE0-B479DC388DCE}" type="datetimeFigureOut">
              <a:rPr lang="en-NZ" smtClean="0"/>
              <a:t>20/02/2012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358679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856B3-53AA-4340-BCE0-B479DC388DCE}" type="datetimeFigureOut">
              <a:rPr lang="en-NZ" smtClean="0"/>
              <a:t>20/02/2012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3400878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856B3-53AA-4340-BCE0-B479DC388DCE}" type="datetimeFigureOut">
              <a:rPr lang="en-NZ" smtClean="0"/>
              <a:t>20/02/2012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4EA1192-B924-42EC-87E0-FE60898461FF}" type="slidenum">
              <a:rPr lang="en-NZ" smtClean="0"/>
              <a:t>‹#›</a:t>
            </a:fld>
            <a:endParaRPr lang="en-NZ"/>
          </a:p>
        </p:txBody>
      </p:sp>
    </p:spTree>
    <p:extLst>
      <p:ext uri="{BB962C8B-B14F-4D97-AF65-F5344CB8AC3E}">
        <p14:creationId xmlns:p14="http://schemas.microsoft.com/office/powerpoint/2010/main" val="134386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856B3-53AA-4340-BCE0-B479DC388DCE}" type="datetimeFigureOut">
              <a:rPr lang="en-NZ" smtClean="0"/>
              <a:t>20/02/2012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A1192-B924-42EC-87E0-FE60898461FF}" type="slidenum">
              <a:rPr lang="en-NZ" smtClean="0"/>
              <a:t>‹#›</a:t>
            </a:fld>
            <a:endParaRPr lang="en-NZ"/>
          </a:p>
        </p:txBody>
      </p:sp>
    </p:spTree>
    <p:extLst>
      <p:ext uri="{BB962C8B-B14F-4D97-AF65-F5344CB8AC3E}">
        <p14:creationId xmlns:p14="http://schemas.microsoft.com/office/powerpoint/2010/main" val="68969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Large Natural Environments</a:t>
            </a:r>
            <a:endParaRPr lang="en-NZ" dirty="0"/>
          </a:p>
        </p:txBody>
      </p:sp>
      <p:sp>
        <p:nvSpPr>
          <p:cNvPr id="3" name="Subtitle 2"/>
          <p:cNvSpPr>
            <a:spLocks noGrp="1"/>
          </p:cNvSpPr>
          <p:nvPr>
            <p:ph type="subTitle" idx="1"/>
          </p:nvPr>
        </p:nvSpPr>
        <p:spPr/>
        <p:txBody>
          <a:bodyPr/>
          <a:lstStyle/>
          <a:p>
            <a:r>
              <a:rPr lang="en-US" dirty="0" smtClean="0"/>
              <a:t>Exam Thursday </a:t>
            </a:r>
            <a:r>
              <a:rPr lang="en-US" dirty="0" smtClean="0"/>
              <a:t>22</a:t>
            </a:r>
            <a:r>
              <a:rPr lang="en-US" baseline="30000" dirty="0" smtClean="0"/>
              <a:t>nd</a:t>
            </a:r>
            <a:r>
              <a:rPr lang="en-US" dirty="0" smtClean="0"/>
              <a:t> November am</a:t>
            </a:r>
            <a:endParaRPr lang="en-NZ" dirty="0"/>
          </a:p>
        </p:txBody>
      </p:sp>
    </p:spTree>
    <p:extLst>
      <p:ext uri="{BB962C8B-B14F-4D97-AF65-F5344CB8AC3E}">
        <p14:creationId xmlns:p14="http://schemas.microsoft.com/office/powerpoint/2010/main" val="772100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Ecosystem</a:t>
            </a:r>
            <a:endParaRPr lang="en-NZ" dirty="0"/>
          </a:p>
        </p:txBody>
      </p:sp>
      <p:sp>
        <p:nvSpPr>
          <p:cNvPr id="6" name="Content Placeholder 5"/>
          <p:cNvSpPr>
            <a:spLocks noGrp="1"/>
          </p:cNvSpPr>
          <p:nvPr>
            <p:ph idx="1"/>
          </p:nvPr>
        </p:nvSpPr>
        <p:spPr/>
        <p:txBody>
          <a:bodyPr/>
          <a:lstStyle/>
          <a:p>
            <a:r>
              <a:rPr lang="en-US" dirty="0" smtClean="0"/>
              <a:t>Illustrate your model</a:t>
            </a:r>
          </a:p>
        </p:txBody>
      </p:sp>
    </p:spTree>
    <p:extLst>
      <p:ext uri="{BB962C8B-B14F-4D97-AF65-F5344CB8AC3E}">
        <p14:creationId xmlns:p14="http://schemas.microsoft.com/office/powerpoint/2010/main" val="2053254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Large Natural </a:t>
            </a:r>
            <a:r>
              <a:rPr lang="en-US" dirty="0" smtClean="0"/>
              <a:t>Environment?</a:t>
            </a:r>
            <a:endParaRPr lang="en-NZ" dirty="0"/>
          </a:p>
        </p:txBody>
      </p:sp>
      <p:sp>
        <p:nvSpPr>
          <p:cNvPr id="3" name="Content Placeholder 2"/>
          <p:cNvSpPr>
            <a:spLocks noGrp="1"/>
          </p:cNvSpPr>
          <p:nvPr>
            <p:ph idx="1"/>
          </p:nvPr>
        </p:nvSpPr>
        <p:spPr/>
        <p:txBody>
          <a:bodyPr/>
          <a:lstStyle/>
          <a:p>
            <a:r>
              <a:rPr lang="en-US" dirty="0" smtClean="0"/>
              <a:t>An area </a:t>
            </a:r>
            <a:r>
              <a:rPr lang="en-US" dirty="0" smtClean="0"/>
              <a:t>of </a:t>
            </a:r>
            <a:r>
              <a:rPr lang="en-US" dirty="0" smtClean="0"/>
              <a:t>the earths surface that has its own particular type of relief, climatic, soil and vegetation features. </a:t>
            </a:r>
          </a:p>
          <a:p>
            <a:r>
              <a:rPr lang="en-US" dirty="0" smtClean="0"/>
              <a:t>Each natural environment has four elements that interact and affect each other to produce these distinctive environments</a:t>
            </a:r>
          </a:p>
          <a:p>
            <a:r>
              <a:rPr lang="en-US" dirty="0" smtClean="0"/>
              <a:t>RELIEF, CLIMATE, SOIL and VEGETATION</a:t>
            </a:r>
            <a:endParaRPr lang="en-NZ" dirty="0"/>
          </a:p>
        </p:txBody>
      </p:sp>
    </p:spTree>
    <p:extLst>
      <p:ext uri="{BB962C8B-B14F-4D97-AF65-F5344CB8AC3E}">
        <p14:creationId xmlns:p14="http://schemas.microsoft.com/office/powerpoint/2010/main" val="239410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00" y="0"/>
            <a:ext cx="91181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t>Relief - Shape of land</a:t>
            </a:r>
            <a:endParaRPr lang="en-NZ"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083878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867591" cy="70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1642194"/>
          </a:xfrm>
        </p:spPr>
        <p:txBody>
          <a:bodyPr>
            <a:normAutofit fontScale="90000"/>
          </a:bodyPr>
          <a:lstStyle/>
          <a:p>
            <a:r>
              <a:rPr lang="en-US" dirty="0" smtClean="0"/>
              <a:t>Climate – the usual weather patterns (temperature, rainfall, wind) of a region</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2308782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212976"/>
            <a:ext cx="3282662" cy="3461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507288" cy="4234482"/>
          </a:xfrm>
        </p:spPr>
        <p:txBody>
          <a:bodyPr>
            <a:normAutofit fontScale="90000"/>
          </a:bodyPr>
          <a:lstStyle/>
          <a:p>
            <a:r>
              <a:rPr lang="en-US" dirty="0" smtClean="0"/>
              <a:t>Soil - </a:t>
            </a:r>
            <a:r>
              <a:rPr lang="en-NZ" dirty="0" smtClean="0"/>
              <a:t>a </a:t>
            </a:r>
            <a:r>
              <a:rPr lang="en-NZ" dirty="0"/>
              <a:t>natural body consisting of </a:t>
            </a:r>
            <a:r>
              <a:rPr lang="en-NZ" dirty="0" smtClean="0"/>
              <a:t>layers (soil horizons) of </a:t>
            </a:r>
            <a:r>
              <a:rPr lang="en-NZ" dirty="0"/>
              <a:t>primarily </a:t>
            </a:r>
            <a:r>
              <a:rPr lang="en-NZ" dirty="0" smtClean="0"/>
              <a:t>mineral  </a:t>
            </a:r>
            <a:r>
              <a:rPr lang="en-NZ" dirty="0"/>
              <a:t>constituents of variable thicknesses, which differ from the parent materials in their texture, structure, consistence, </a:t>
            </a:r>
            <a:r>
              <a:rPr lang="en-NZ" dirty="0" smtClean="0"/>
              <a:t>colour</a:t>
            </a:r>
            <a:r>
              <a:rPr lang="en-NZ" dirty="0"/>
              <a:t>, chemical, biological and other physical characteristics</a:t>
            </a:r>
            <a:r>
              <a:rPr lang="en-US" dirty="0" smtClean="0"/>
              <a:t> </a:t>
            </a:r>
            <a:endParaRPr lang="en-NZ" dirty="0"/>
          </a:p>
        </p:txBody>
      </p:sp>
      <p:sp>
        <p:nvSpPr>
          <p:cNvPr id="3" name="Content Placeholder 2"/>
          <p:cNvSpPr>
            <a:spLocks noGrp="1"/>
          </p:cNvSpPr>
          <p:nvPr>
            <p:ph idx="1"/>
          </p:nvPr>
        </p:nvSpPr>
        <p:spPr>
          <a:xfrm>
            <a:off x="457200" y="1600201"/>
            <a:ext cx="8229600" cy="1756792"/>
          </a:xfrm>
        </p:spPr>
        <p:txBody>
          <a:bodyPr/>
          <a:lstStyle/>
          <a:p>
            <a:endParaRPr lang="en-NZ" dirty="0"/>
          </a:p>
        </p:txBody>
      </p:sp>
    </p:spTree>
    <p:extLst>
      <p:ext uri="{BB962C8B-B14F-4D97-AF65-F5344CB8AC3E}">
        <p14:creationId xmlns:p14="http://schemas.microsoft.com/office/powerpoint/2010/main" val="2730836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971"/>
            <a:ext cx="9144000" cy="686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smtClean="0"/>
              <a:t>Vegetation – General term for plant life</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37035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lstStyle/>
          <a:p>
            <a:pPr marL="0" indent="0">
              <a:buNone/>
            </a:pPr>
            <a:endParaRPr lang="en-NZ" dirty="0"/>
          </a:p>
        </p:txBody>
      </p:sp>
      <p:sp>
        <p:nvSpPr>
          <p:cNvPr id="5" name="TextBox 4"/>
          <p:cNvSpPr txBox="1"/>
          <p:nvPr/>
        </p:nvSpPr>
        <p:spPr>
          <a:xfrm>
            <a:off x="3923928" y="837401"/>
            <a:ext cx="2664296" cy="369332"/>
          </a:xfrm>
          <a:prstGeom prst="rect">
            <a:avLst/>
          </a:prstGeom>
          <a:noFill/>
        </p:spPr>
        <p:txBody>
          <a:bodyPr wrap="square" rtlCol="0">
            <a:spAutoFit/>
          </a:bodyPr>
          <a:lstStyle/>
          <a:p>
            <a:r>
              <a:rPr lang="en-US" dirty="0" smtClean="0"/>
              <a:t>Relief</a:t>
            </a:r>
            <a:endParaRPr lang="en-NZ" dirty="0"/>
          </a:p>
        </p:txBody>
      </p:sp>
      <p:sp>
        <p:nvSpPr>
          <p:cNvPr id="6" name="TextBox 5"/>
          <p:cNvSpPr txBox="1"/>
          <p:nvPr/>
        </p:nvSpPr>
        <p:spPr>
          <a:xfrm>
            <a:off x="3890459" y="5531350"/>
            <a:ext cx="2376264" cy="369332"/>
          </a:xfrm>
          <a:prstGeom prst="rect">
            <a:avLst/>
          </a:prstGeom>
          <a:noFill/>
        </p:spPr>
        <p:txBody>
          <a:bodyPr wrap="square" rtlCol="0">
            <a:spAutoFit/>
          </a:bodyPr>
          <a:lstStyle/>
          <a:p>
            <a:r>
              <a:rPr lang="en-US" dirty="0" smtClean="0"/>
              <a:t>Climate</a:t>
            </a:r>
            <a:endParaRPr lang="en-NZ" dirty="0"/>
          </a:p>
        </p:txBody>
      </p:sp>
      <p:sp>
        <p:nvSpPr>
          <p:cNvPr id="7" name="TextBox 6"/>
          <p:cNvSpPr txBox="1"/>
          <p:nvPr/>
        </p:nvSpPr>
        <p:spPr>
          <a:xfrm>
            <a:off x="6808204" y="2852936"/>
            <a:ext cx="1872208" cy="369332"/>
          </a:xfrm>
          <a:prstGeom prst="rect">
            <a:avLst/>
          </a:prstGeom>
          <a:noFill/>
        </p:spPr>
        <p:txBody>
          <a:bodyPr wrap="square" rtlCol="0">
            <a:spAutoFit/>
          </a:bodyPr>
          <a:lstStyle/>
          <a:p>
            <a:r>
              <a:rPr lang="en-US" dirty="0" smtClean="0"/>
              <a:t>Soil</a:t>
            </a:r>
            <a:endParaRPr lang="en-NZ" dirty="0"/>
          </a:p>
        </p:txBody>
      </p:sp>
      <p:sp>
        <p:nvSpPr>
          <p:cNvPr id="8" name="TextBox 7"/>
          <p:cNvSpPr txBox="1"/>
          <p:nvPr/>
        </p:nvSpPr>
        <p:spPr>
          <a:xfrm>
            <a:off x="971600" y="3037602"/>
            <a:ext cx="1512168" cy="369332"/>
          </a:xfrm>
          <a:prstGeom prst="rect">
            <a:avLst/>
          </a:prstGeom>
          <a:noFill/>
        </p:spPr>
        <p:txBody>
          <a:bodyPr wrap="square" rtlCol="0">
            <a:spAutoFit/>
          </a:bodyPr>
          <a:lstStyle/>
          <a:p>
            <a:r>
              <a:rPr lang="en-US" dirty="0" smtClean="0"/>
              <a:t>Vegetation</a:t>
            </a:r>
            <a:endParaRPr lang="en-NZ" dirty="0"/>
          </a:p>
        </p:txBody>
      </p:sp>
      <p:cxnSp>
        <p:nvCxnSpPr>
          <p:cNvPr id="10" name="Straight Arrow Connector 9"/>
          <p:cNvCxnSpPr/>
          <p:nvPr/>
        </p:nvCxnSpPr>
        <p:spPr>
          <a:xfrm>
            <a:off x="4572000" y="1206733"/>
            <a:ext cx="2592288" cy="1664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16016" y="1206733"/>
            <a:ext cx="2085697" cy="14584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860033" y="3429000"/>
            <a:ext cx="2088231" cy="2102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1907704" y="3429000"/>
            <a:ext cx="1982755" cy="2102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907704" y="1022068"/>
            <a:ext cx="2016224" cy="18308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4211960" y="1206733"/>
            <a:ext cx="72008" cy="43246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411760" y="3037603"/>
            <a:ext cx="417646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108393" y="1181417"/>
            <a:ext cx="1944216" cy="18308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4572000" y="1340768"/>
            <a:ext cx="2016224" cy="1512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4716016" y="3222268"/>
            <a:ext cx="2085697" cy="20789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123728" y="3369041"/>
            <a:ext cx="1944216" cy="20761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4427984" y="1340768"/>
            <a:ext cx="72008" cy="4190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2267744" y="3279467"/>
            <a:ext cx="43204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79512" y="476672"/>
            <a:ext cx="2520280" cy="1200329"/>
          </a:xfrm>
          <a:prstGeom prst="rect">
            <a:avLst/>
          </a:prstGeom>
          <a:noFill/>
        </p:spPr>
        <p:txBody>
          <a:bodyPr wrap="square" rtlCol="0">
            <a:spAutoFit/>
          </a:bodyPr>
          <a:lstStyle/>
          <a:p>
            <a:r>
              <a:rPr lang="en-US" dirty="0" smtClean="0"/>
              <a:t>Draw this into your book on one whole page leaving enough room to add text to it. </a:t>
            </a:r>
            <a:endParaRPr lang="en-NZ" dirty="0"/>
          </a:p>
        </p:txBody>
      </p:sp>
    </p:spTree>
    <p:extLst>
      <p:ext uri="{BB962C8B-B14F-4D97-AF65-F5344CB8AC3E}">
        <p14:creationId xmlns:p14="http://schemas.microsoft.com/office/powerpoint/2010/main" val="3693057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these to your ecosystem model</a:t>
            </a:r>
            <a:endParaRPr lang="en-NZ" dirty="0"/>
          </a:p>
        </p:txBody>
      </p:sp>
      <p:sp>
        <p:nvSpPr>
          <p:cNvPr id="4" name="Content Placeholder 3"/>
          <p:cNvSpPr>
            <a:spLocks noGrp="1"/>
          </p:cNvSpPr>
          <p:nvPr>
            <p:ph sz="half" idx="1"/>
          </p:nvPr>
        </p:nvSpPr>
        <p:spPr/>
        <p:txBody>
          <a:bodyPr>
            <a:normAutofit lnSpcReduction="10000"/>
          </a:bodyPr>
          <a:lstStyle/>
          <a:p>
            <a:r>
              <a:rPr lang="en-US" dirty="0" smtClean="0"/>
              <a:t>The higher the altitude, the colder the temperature</a:t>
            </a:r>
          </a:p>
          <a:p>
            <a:r>
              <a:rPr lang="en-US" dirty="0" smtClean="0"/>
              <a:t>A high iron content in sand will cause it to become hot and moisture will rapidly evaporate</a:t>
            </a:r>
          </a:p>
          <a:p>
            <a:r>
              <a:rPr lang="en-US" dirty="0" smtClean="0"/>
              <a:t>The steeper the slope the thinner the soil</a:t>
            </a:r>
            <a:endParaRPr lang="en-NZ" dirty="0"/>
          </a:p>
        </p:txBody>
      </p:sp>
      <p:sp>
        <p:nvSpPr>
          <p:cNvPr id="5" name="Content Placeholder 4"/>
          <p:cNvSpPr>
            <a:spLocks noGrp="1"/>
          </p:cNvSpPr>
          <p:nvPr>
            <p:ph sz="half" idx="2"/>
          </p:nvPr>
        </p:nvSpPr>
        <p:spPr/>
        <p:txBody>
          <a:bodyPr>
            <a:normAutofit lnSpcReduction="10000"/>
          </a:bodyPr>
          <a:lstStyle/>
          <a:p>
            <a:r>
              <a:rPr lang="en-US" dirty="0" smtClean="0"/>
              <a:t>The cold conditions at high altitude cause freeze-thaw resulting in erosion which modifies the relief</a:t>
            </a:r>
          </a:p>
          <a:p>
            <a:r>
              <a:rPr lang="en-US" dirty="0" smtClean="0"/>
              <a:t>Dead vegetation on a forest floor </a:t>
            </a:r>
            <a:r>
              <a:rPr lang="en-US" dirty="0" smtClean="0"/>
              <a:t>rich </a:t>
            </a:r>
            <a:r>
              <a:rPr lang="en-US" dirty="0" smtClean="0"/>
              <a:t>in organic material creates a thin soil layer called humus</a:t>
            </a:r>
            <a:endParaRPr lang="en-NZ" dirty="0"/>
          </a:p>
        </p:txBody>
      </p:sp>
    </p:spTree>
    <p:extLst>
      <p:ext uri="{BB962C8B-B14F-4D97-AF65-F5344CB8AC3E}">
        <p14:creationId xmlns:p14="http://schemas.microsoft.com/office/powerpoint/2010/main" val="2700736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sz="half" idx="1"/>
          </p:nvPr>
        </p:nvSpPr>
        <p:spPr/>
        <p:txBody>
          <a:bodyPr>
            <a:normAutofit fontScale="92500" lnSpcReduction="10000"/>
          </a:bodyPr>
          <a:lstStyle/>
          <a:p>
            <a:r>
              <a:rPr lang="en-US" dirty="0" smtClean="0"/>
              <a:t>A high level of </a:t>
            </a:r>
            <a:r>
              <a:rPr lang="en-US" dirty="0" err="1" smtClean="0"/>
              <a:t>evapo</a:t>
            </a:r>
            <a:r>
              <a:rPr lang="en-US" dirty="0" smtClean="0"/>
              <a:t>-transpiration results in convectional rainfall.</a:t>
            </a:r>
          </a:p>
          <a:p>
            <a:r>
              <a:rPr lang="en-US" dirty="0" smtClean="0"/>
              <a:t>Roots can modify relief by digging into cracks causing erosion</a:t>
            </a:r>
          </a:p>
          <a:p>
            <a:r>
              <a:rPr lang="en-US" dirty="0" smtClean="0"/>
              <a:t>Fertile soil generates a higher level of plant growth than poorer soil.</a:t>
            </a:r>
          </a:p>
        </p:txBody>
      </p:sp>
      <p:sp>
        <p:nvSpPr>
          <p:cNvPr id="4" name="Content Placeholder 3"/>
          <p:cNvSpPr>
            <a:spLocks noGrp="1"/>
          </p:cNvSpPr>
          <p:nvPr>
            <p:ph sz="half" idx="2"/>
          </p:nvPr>
        </p:nvSpPr>
        <p:spPr/>
        <p:txBody>
          <a:bodyPr>
            <a:normAutofit fontScale="92500" lnSpcReduction="10000"/>
          </a:bodyPr>
          <a:lstStyle/>
          <a:p>
            <a:r>
              <a:rPr lang="en-US" dirty="0" smtClean="0"/>
              <a:t>Sandy soil is more easily eroded than clay.</a:t>
            </a:r>
          </a:p>
          <a:p>
            <a:r>
              <a:rPr lang="en-US" dirty="0" smtClean="0"/>
              <a:t>The higher the </a:t>
            </a:r>
            <a:r>
              <a:rPr lang="en-US" smtClean="0"/>
              <a:t>altitude, the </a:t>
            </a:r>
            <a:r>
              <a:rPr lang="en-US" dirty="0" smtClean="0"/>
              <a:t>shorter and sparser the vegetation</a:t>
            </a:r>
          </a:p>
          <a:p>
            <a:r>
              <a:rPr lang="en-US" dirty="0" smtClean="0"/>
              <a:t>Heavy rainfall can drain the soil of minerals (leaching)</a:t>
            </a:r>
          </a:p>
          <a:p>
            <a:r>
              <a:rPr lang="en-US" dirty="0" smtClean="0"/>
              <a:t>Warm, moist conditions produce the most luxuriant plant growth</a:t>
            </a:r>
            <a:endParaRPr lang="en-NZ" dirty="0"/>
          </a:p>
        </p:txBody>
      </p:sp>
    </p:spTree>
    <p:extLst>
      <p:ext uri="{BB962C8B-B14F-4D97-AF65-F5344CB8AC3E}">
        <p14:creationId xmlns:p14="http://schemas.microsoft.com/office/powerpoint/2010/main" val="355988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1210</TotalTime>
  <Words>304</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Large Natural Environments</vt:lpstr>
      <vt:lpstr>What is a Large Natural Environment?</vt:lpstr>
      <vt:lpstr>Relief - Shape of land</vt:lpstr>
      <vt:lpstr>Climate – the usual weather patterns (temperature, rainfall, wind) of a region</vt:lpstr>
      <vt:lpstr>Soil - a natural body consisting of layers (soil horizons) of primarily mineral  constituents of variable thicknesses, which differ from the parent materials in their texture, structure, consistence, colour, chemical, biological and other physical characteristics </vt:lpstr>
      <vt:lpstr>Vegetation – General term for plant life</vt:lpstr>
      <vt:lpstr>PowerPoint Presentation</vt:lpstr>
      <vt:lpstr>Add these to your ecosystem model</vt:lpstr>
      <vt:lpstr>PowerPoint Presentation</vt:lpstr>
      <vt:lpstr>Ecosystem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Natural Environments</dc:title>
  <dc:creator>Bryson, Sarah</dc:creator>
  <cp:lastModifiedBy>Bryson, Sarah</cp:lastModifiedBy>
  <cp:revision>12</cp:revision>
  <dcterms:created xsi:type="dcterms:W3CDTF">2012-02-19T00:46:56Z</dcterms:created>
  <dcterms:modified xsi:type="dcterms:W3CDTF">2012-02-19T23:19:41Z</dcterms:modified>
</cp:coreProperties>
</file>